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6"/>
  </p:notesMasterIdLst>
  <p:sldIdLst>
    <p:sldId id="256" r:id="rId2"/>
    <p:sldId id="270" r:id="rId3"/>
    <p:sldId id="271" r:id="rId4"/>
    <p:sldId id="257" r:id="rId5"/>
    <p:sldId id="269" r:id="rId6"/>
    <p:sldId id="260" r:id="rId7"/>
    <p:sldId id="272" r:id="rId8"/>
    <p:sldId id="273" r:id="rId9"/>
    <p:sldId id="261" r:id="rId10"/>
    <p:sldId id="262" r:id="rId11"/>
    <p:sldId id="274" r:id="rId12"/>
    <p:sldId id="263" r:id="rId13"/>
    <p:sldId id="264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8B7D9B-E8E2-482B-8107-E949BB97D0E1}" v="11" dt="2022-05-06T09:48:56.6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12" autoAdjust="0"/>
    <p:restoredTop sz="77429"/>
  </p:normalViewPr>
  <p:slideViewPr>
    <p:cSldViewPr snapToGrid="0">
      <p:cViewPr varScale="1">
        <p:scale>
          <a:sx n="106" d="100"/>
          <a:sy n="106" d="100"/>
        </p:scale>
        <p:origin x="132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zim Pathan" userId="71d2ce7747a9763e" providerId="LiveId" clId="{EB71A519-03D6-CF4A-8A50-E97DCADBCE0C}"/>
    <pc:docChg chg="undo redo custSel addSld delSld modSld sldOrd modMainMaster">
      <pc:chgData name="Azim Pathan" userId="71d2ce7747a9763e" providerId="LiveId" clId="{EB71A519-03D6-CF4A-8A50-E97DCADBCE0C}" dt="2022-05-05T07:03:22.047" v="8803" actId="26606"/>
      <pc:docMkLst>
        <pc:docMk/>
      </pc:docMkLst>
      <pc:sldChg chg="addSp delSp modSp mod setBg addAnim delAnim modAnim setClrOvrMap delDesignElem">
        <pc:chgData name="Azim Pathan" userId="71d2ce7747a9763e" providerId="LiveId" clId="{EB71A519-03D6-CF4A-8A50-E97DCADBCE0C}" dt="2022-04-20T03:28:04.263" v="8511" actId="26606"/>
        <pc:sldMkLst>
          <pc:docMk/>
          <pc:sldMk cId="2251703868" sldId="256"/>
        </pc:sldMkLst>
        <pc:spChg chg="mod">
          <ac:chgData name="Azim Pathan" userId="71d2ce7747a9763e" providerId="LiveId" clId="{EB71A519-03D6-CF4A-8A50-E97DCADBCE0C}" dt="2022-04-20T03:28:04.263" v="8511" actId="26606"/>
          <ac:spMkLst>
            <pc:docMk/>
            <pc:sldMk cId="2251703868" sldId="256"/>
            <ac:spMk id="2" creationId="{B093EFC1-8858-4B5E-B071-05FAA79C9725}"/>
          </ac:spMkLst>
        </pc:spChg>
        <pc:spChg chg="mod">
          <ac:chgData name="Azim Pathan" userId="71d2ce7747a9763e" providerId="LiveId" clId="{EB71A519-03D6-CF4A-8A50-E97DCADBCE0C}" dt="2022-04-20T03:28:04.263" v="8511" actId="26606"/>
          <ac:spMkLst>
            <pc:docMk/>
            <pc:sldMk cId="2251703868" sldId="256"/>
            <ac:spMk id="3" creationId="{6A34777E-0357-42C2-820D-F0D130442890}"/>
          </ac:spMkLst>
        </pc:spChg>
        <pc:spChg chg="add del mod">
          <ac:chgData name="Azim Pathan" userId="71d2ce7747a9763e" providerId="LiveId" clId="{EB71A519-03D6-CF4A-8A50-E97DCADBCE0C}" dt="2022-04-18T09:10:53.646" v="1019" actId="478"/>
          <ac:spMkLst>
            <pc:docMk/>
            <pc:sldMk cId="2251703868" sldId="256"/>
            <ac:spMk id="4" creationId="{13D9003B-08F0-58EF-3952-DF5549AAB6B4}"/>
          </ac:spMkLst>
        </pc:spChg>
        <pc:spChg chg="add del mod">
          <ac:chgData name="Azim Pathan" userId="71d2ce7747a9763e" providerId="LiveId" clId="{EB71A519-03D6-CF4A-8A50-E97DCADBCE0C}" dt="2022-04-18T09:11:41.032" v="1025"/>
          <ac:spMkLst>
            <pc:docMk/>
            <pc:sldMk cId="2251703868" sldId="256"/>
            <ac:spMk id="5" creationId="{830C82A0-7326-04B9-D3AC-15EB6073B254}"/>
          </ac:spMkLst>
        </pc:spChg>
        <pc:spChg chg="add del mod">
          <ac:chgData name="Azim Pathan" userId="71d2ce7747a9763e" providerId="LiveId" clId="{EB71A519-03D6-CF4A-8A50-E97DCADBCE0C}" dt="2022-04-18T09:12:18.412" v="1028" actId="767"/>
          <ac:spMkLst>
            <pc:docMk/>
            <pc:sldMk cId="2251703868" sldId="256"/>
            <ac:spMk id="6" creationId="{A9EB5CF9-0098-6360-3A00-97061EF7F548}"/>
          </ac:spMkLst>
        </pc:spChg>
        <pc:spChg chg="add del">
          <ac:chgData name="Azim Pathan" userId="71d2ce7747a9763e" providerId="LiveId" clId="{EB71A519-03D6-CF4A-8A50-E97DCADBCE0C}" dt="2022-04-18T08:00:20.098" v="404" actId="26606"/>
          <ac:spMkLst>
            <pc:docMk/>
            <pc:sldMk cId="2251703868" sldId="256"/>
            <ac:spMk id="8" creationId="{4D6A640B-6684-4338-9199-6EE758735581}"/>
          </ac:spMkLst>
        </pc:spChg>
        <pc:spChg chg="add del">
          <ac:chgData name="Azim Pathan" userId="71d2ce7747a9763e" providerId="LiveId" clId="{EB71A519-03D6-CF4A-8A50-E97DCADBCE0C}" dt="2022-04-18T08:00:29.826" v="410" actId="26606"/>
          <ac:spMkLst>
            <pc:docMk/>
            <pc:sldMk cId="2251703868" sldId="256"/>
            <ac:spMk id="12" creationId="{4B24F6DB-F114-44A7-BB56-D401884E4E7F}"/>
          </ac:spMkLst>
        </pc:spChg>
        <pc:spChg chg="add del">
          <ac:chgData name="Azim Pathan" userId="71d2ce7747a9763e" providerId="LiveId" clId="{EB71A519-03D6-CF4A-8A50-E97DCADBCE0C}" dt="2022-04-18T08:00:20.098" v="404" actId="26606"/>
          <ac:spMkLst>
            <pc:docMk/>
            <pc:sldMk cId="2251703868" sldId="256"/>
            <ac:spMk id="66" creationId="{FF5E4228-419E-44B9-B090-94A9540E5B3F}"/>
          </ac:spMkLst>
        </pc:spChg>
        <pc:spChg chg="add del">
          <ac:chgData name="Azim Pathan" userId="71d2ce7747a9763e" providerId="LiveId" clId="{EB71A519-03D6-CF4A-8A50-E97DCADBCE0C}" dt="2022-04-18T09:07:45.276" v="920"/>
          <ac:spMkLst>
            <pc:docMk/>
            <pc:sldMk cId="2251703868" sldId="256"/>
            <ac:spMk id="67" creationId="{147E635D-C3B4-465B-AF24-991B6BF63C49}"/>
          </ac:spMkLst>
        </pc:spChg>
        <pc:spChg chg="add del">
          <ac:chgData name="Azim Pathan" userId="71d2ce7747a9763e" providerId="LiveId" clId="{EB71A519-03D6-CF4A-8A50-E97DCADBCE0C}" dt="2022-04-18T08:00:23.962" v="406" actId="26606"/>
          <ac:spMkLst>
            <pc:docMk/>
            <pc:sldMk cId="2251703868" sldId="256"/>
            <ac:spMk id="69" creationId="{B7D4B16D-600A-41A1-8B1B-3727C56C0C9B}"/>
          </ac:spMkLst>
        </pc:spChg>
        <pc:spChg chg="add del">
          <ac:chgData name="Azim Pathan" userId="71d2ce7747a9763e" providerId="LiveId" clId="{EB71A519-03D6-CF4A-8A50-E97DCADBCE0C}" dt="2022-04-18T09:07:45.276" v="920"/>
          <ac:spMkLst>
            <pc:docMk/>
            <pc:sldMk cId="2251703868" sldId="256"/>
            <ac:spMk id="75" creationId="{14E56C4B-C9E0-4F01-AF43-E69279A06A1C}"/>
          </ac:spMkLst>
        </pc:spChg>
        <pc:spChg chg="add del">
          <ac:chgData name="Azim Pathan" userId="71d2ce7747a9763e" providerId="LiveId" clId="{EB71A519-03D6-CF4A-8A50-E97DCADBCE0C}" dt="2022-04-18T08:00:36.538" v="414" actId="26606"/>
          <ac:spMkLst>
            <pc:docMk/>
            <pc:sldMk cId="2251703868" sldId="256"/>
            <ac:spMk id="76" creationId="{7A070EAD-1DCD-4F3D-BA84-799B891A0E19}"/>
          </ac:spMkLst>
        </pc:spChg>
        <pc:spChg chg="add del">
          <ac:chgData name="Azim Pathan" userId="71d2ce7747a9763e" providerId="LiveId" clId="{EB71A519-03D6-CF4A-8A50-E97DCADBCE0C}" dt="2022-04-18T09:07:45.276" v="920"/>
          <ac:spMkLst>
            <pc:docMk/>
            <pc:sldMk cId="2251703868" sldId="256"/>
            <ac:spMk id="78" creationId="{8C654A17-56DA-4921-A42B-DE255FA66365}"/>
          </ac:spMkLst>
        </pc:spChg>
        <pc:spChg chg="add del">
          <ac:chgData name="Azim Pathan" userId="71d2ce7747a9763e" providerId="LiveId" clId="{EB71A519-03D6-CF4A-8A50-E97DCADBCE0C}" dt="2022-04-18T09:08:16.568" v="928" actId="26606"/>
          <ac:spMkLst>
            <pc:docMk/>
            <pc:sldMk cId="2251703868" sldId="256"/>
            <ac:spMk id="79" creationId="{147E635D-C3B4-465B-AF24-991B6BF63C49}"/>
          </ac:spMkLst>
        </pc:spChg>
        <pc:spChg chg="add del">
          <ac:chgData name="Azim Pathan" userId="71d2ce7747a9763e" providerId="LiveId" clId="{EB71A519-03D6-CF4A-8A50-E97DCADBCE0C}" dt="2022-04-18T08:00:58.603" v="416" actId="26606"/>
          <ac:spMkLst>
            <pc:docMk/>
            <pc:sldMk cId="2251703868" sldId="256"/>
            <ac:spMk id="81" creationId="{4D6A640B-6684-4338-9199-6EE758735581}"/>
          </ac:spMkLst>
        </pc:spChg>
        <pc:spChg chg="add del">
          <ac:chgData name="Azim Pathan" userId="71d2ce7747a9763e" providerId="LiveId" clId="{EB71A519-03D6-CF4A-8A50-E97DCADBCE0C}" dt="2022-04-18T09:08:16.568" v="928" actId="26606"/>
          <ac:spMkLst>
            <pc:docMk/>
            <pc:sldMk cId="2251703868" sldId="256"/>
            <ac:spMk id="83" creationId="{14E56C4B-C9E0-4F01-AF43-E69279A06A1C}"/>
          </ac:spMkLst>
        </pc:spChg>
        <pc:spChg chg="add del">
          <ac:chgData name="Azim Pathan" userId="71d2ce7747a9763e" providerId="LiveId" clId="{EB71A519-03D6-CF4A-8A50-E97DCADBCE0C}" dt="2022-04-18T08:00:58.603" v="416" actId="26606"/>
          <ac:spMkLst>
            <pc:docMk/>
            <pc:sldMk cId="2251703868" sldId="256"/>
            <ac:spMk id="85" creationId="{FF5E4228-419E-44B9-B090-94A9540E5B3F}"/>
          </ac:spMkLst>
        </pc:spChg>
        <pc:spChg chg="add del">
          <ac:chgData name="Azim Pathan" userId="71d2ce7747a9763e" providerId="LiveId" clId="{EB71A519-03D6-CF4A-8A50-E97DCADBCE0C}" dt="2022-04-18T09:08:16.568" v="928" actId="26606"/>
          <ac:spMkLst>
            <pc:docMk/>
            <pc:sldMk cId="2251703868" sldId="256"/>
            <ac:spMk id="86" creationId="{8C654A17-56DA-4921-A42B-DE255FA66365}"/>
          </ac:spMkLst>
        </pc:spChg>
        <pc:spChg chg="add del">
          <ac:chgData name="Azim Pathan" userId="71d2ce7747a9763e" providerId="LiveId" clId="{EB71A519-03D6-CF4A-8A50-E97DCADBCE0C}" dt="2022-04-18T08:01:00.973" v="418" actId="26606"/>
          <ac:spMkLst>
            <pc:docMk/>
            <pc:sldMk cId="2251703868" sldId="256"/>
            <ac:spMk id="87" creationId="{B7D4B16D-600A-41A1-8B1B-3727C56C0C9B}"/>
          </ac:spMkLst>
        </pc:spChg>
        <pc:spChg chg="add del">
          <ac:chgData name="Azim Pathan" userId="71d2ce7747a9763e" providerId="LiveId" clId="{EB71A519-03D6-CF4A-8A50-E97DCADBCE0C}" dt="2022-04-18T09:08:27.217" v="932"/>
          <ac:spMkLst>
            <pc:docMk/>
            <pc:sldMk cId="2251703868" sldId="256"/>
            <ac:spMk id="89" creationId="{1C9E292D-AC4C-49E1-AA53-5A8FF9A7A353}"/>
          </ac:spMkLst>
        </pc:spChg>
        <pc:spChg chg="add del">
          <ac:chgData name="Azim Pathan" userId="71d2ce7747a9763e" providerId="LiveId" clId="{EB71A519-03D6-CF4A-8A50-E97DCADBCE0C}" dt="2022-04-18T08:01:14.736" v="430" actId="26606"/>
          <ac:spMkLst>
            <pc:docMk/>
            <pc:sldMk cId="2251703868" sldId="256"/>
            <ac:spMk id="94" creationId="{4D6A640B-6684-4338-9199-6EE758735581}"/>
          </ac:spMkLst>
        </pc:spChg>
        <pc:spChg chg="add del">
          <ac:chgData name="Azim Pathan" userId="71d2ce7747a9763e" providerId="LiveId" clId="{EB71A519-03D6-CF4A-8A50-E97DCADBCE0C}" dt="2022-04-18T09:08:27.217" v="932"/>
          <ac:spMkLst>
            <pc:docMk/>
            <pc:sldMk cId="2251703868" sldId="256"/>
            <ac:spMk id="96" creationId="{22274AFC-84F3-494E-99CF-C52D164CA74D}"/>
          </ac:spMkLst>
        </pc:spChg>
        <pc:spChg chg="add del">
          <ac:chgData name="Azim Pathan" userId="71d2ce7747a9763e" providerId="LiveId" clId="{EB71A519-03D6-CF4A-8A50-E97DCADBCE0C}" dt="2022-04-18T09:08:27.217" v="932"/>
          <ac:spMkLst>
            <pc:docMk/>
            <pc:sldMk cId="2251703868" sldId="256"/>
            <ac:spMk id="97" creationId="{E8B8E526-0F75-47B3-9068-DB29F29D8EB5}"/>
          </ac:spMkLst>
        </pc:spChg>
        <pc:spChg chg="add del">
          <ac:chgData name="Azim Pathan" userId="71d2ce7747a9763e" providerId="LiveId" clId="{EB71A519-03D6-CF4A-8A50-E97DCADBCE0C}" dt="2022-04-18T08:01:14.736" v="430" actId="26606"/>
          <ac:spMkLst>
            <pc:docMk/>
            <pc:sldMk cId="2251703868" sldId="256"/>
            <ac:spMk id="98" creationId="{FF5E4228-419E-44B9-B090-94A9540E5B3F}"/>
          </ac:spMkLst>
        </pc:spChg>
        <pc:spChg chg="add del">
          <ac:chgData name="Azim Pathan" userId="71d2ce7747a9763e" providerId="LiveId" clId="{EB71A519-03D6-CF4A-8A50-E97DCADBCE0C}" dt="2022-04-18T09:08:27.217" v="932"/>
          <ac:spMkLst>
            <pc:docMk/>
            <pc:sldMk cId="2251703868" sldId="256"/>
            <ac:spMk id="99" creationId="{A361A435-D46B-4868-948C-0B796B9E1E8B}"/>
          </ac:spMkLst>
        </pc:spChg>
        <pc:spChg chg="add del">
          <ac:chgData name="Azim Pathan" userId="71d2ce7747a9763e" providerId="LiveId" clId="{EB71A519-03D6-CF4A-8A50-E97DCADBCE0C}" dt="2022-04-18T09:08:27.217" v="932"/>
          <ac:spMkLst>
            <pc:docMk/>
            <pc:sldMk cId="2251703868" sldId="256"/>
            <ac:spMk id="100" creationId="{3A5318A6-73E0-4A4F-AEF8-4F8FA0985939}"/>
          </ac:spMkLst>
        </pc:spChg>
        <pc:spChg chg="add del">
          <ac:chgData name="Azim Pathan" userId="71d2ce7747a9763e" providerId="LiveId" clId="{EB71A519-03D6-CF4A-8A50-E97DCADBCE0C}" dt="2022-04-18T09:08:32.256" v="937" actId="26606"/>
          <ac:spMkLst>
            <pc:docMk/>
            <pc:sldMk cId="2251703868" sldId="256"/>
            <ac:spMk id="101" creationId="{6F40FBDA-CEB1-40F0-9AB9-BD9C402D70FE}"/>
          </ac:spMkLst>
        </pc:spChg>
        <pc:spChg chg="add del">
          <ac:chgData name="Azim Pathan" userId="71d2ce7747a9763e" providerId="LiveId" clId="{EB71A519-03D6-CF4A-8A50-E97DCADBCE0C}" dt="2022-04-18T09:08:32.256" v="937" actId="26606"/>
          <ac:spMkLst>
            <pc:docMk/>
            <pc:sldMk cId="2251703868" sldId="256"/>
            <ac:spMk id="102" creationId="{0344D4FE-ABEF-4230-9E4E-AD5782FC78AC}"/>
          </ac:spMkLst>
        </pc:spChg>
        <pc:spChg chg="add del">
          <ac:chgData name="Azim Pathan" userId="71d2ce7747a9763e" providerId="LiveId" clId="{EB71A519-03D6-CF4A-8A50-E97DCADBCE0C}" dt="2022-04-18T08:01:07.856" v="423" actId="26606"/>
          <ac:spMkLst>
            <pc:docMk/>
            <pc:sldMk cId="2251703868" sldId="256"/>
            <ac:spMk id="103" creationId="{7A070EAD-1DCD-4F3D-BA84-799B891A0E19}"/>
          </ac:spMkLst>
        </pc:spChg>
        <pc:spChg chg="add del">
          <ac:chgData name="Azim Pathan" userId="71d2ce7747a9763e" providerId="LiveId" clId="{EB71A519-03D6-CF4A-8A50-E97DCADBCE0C}" dt="2022-04-18T09:08:32.256" v="937" actId="26606"/>
          <ac:spMkLst>
            <pc:docMk/>
            <pc:sldMk cId="2251703868" sldId="256"/>
            <ac:spMk id="104" creationId="{9325F979-D3F9-4926-81B7-7ACCB31A501B}"/>
          </ac:spMkLst>
        </pc:spChg>
        <pc:spChg chg="add del">
          <ac:chgData name="Azim Pathan" userId="71d2ce7747a9763e" providerId="LiveId" clId="{EB71A519-03D6-CF4A-8A50-E97DCADBCE0C}" dt="2022-04-18T09:08:34.205" v="939" actId="26606"/>
          <ac:spMkLst>
            <pc:docMk/>
            <pc:sldMk cId="2251703868" sldId="256"/>
            <ac:spMk id="106" creationId="{9C6777B5-64F4-4200-B099-34168B69FE53}"/>
          </ac:spMkLst>
        </pc:spChg>
        <pc:spChg chg="add del">
          <ac:chgData name="Azim Pathan" userId="71d2ce7747a9763e" providerId="LiveId" clId="{EB71A519-03D6-CF4A-8A50-E97DCADBCE0C}" dt="2022-04-18T09:08:34.205" v="939" actId="26606"/>
          <ac:spMkLst>
            <pc:docMk/>
            <pc:sldMk cId="2251703868" sldId="256"/>
            <ac:spMk id="107" creationId="{9B37791B-B040-4694-BFDC-8DD132D86E8E}"/>
          </ac:spMkLst>
        </pc:spChg>
        <pc:spChg chg="add del">
          <ac:chgData name="Azim Pathan" userId="71d2ce7747a9763e" providerId="LiveId" clId="{EB71A519-03D6-CF4A-8A50-E97DCADBCE0C}" dt="2022-04-20T03:28:04.263" v="8511" actId="26606"/>
          <ac:spMkLst>
            <pc:docMk/>
            <pc:sldMk cId="2251703868" sldId="256"/>
            <ac:spMk id="109" creationId="{0671A8AE-40A1-4631-A6B8-581AFF065482}"/>
          </ac:spMkLst>
        </pc:spChg>
        <pc:spChg chg="add del">
          <ac:chgData name="Azim Pathan" userId="71d2ce7747a9763e" providerId="LiveId" clId="{EB71A519-03D6-CF4A-8A50-E97DCADBCE0C}" dt="2022-04-20T03:28:04.263" v="8511" actId="26606"/>
          <ac:spMkLst>
            <pc:docMk/>
            <pc:sldMk cId="2251703868" sldId="256"/>
            <ac:spMk id="110" creationId="{AB58EF07-17C2-48CF-ABB0-EEF1F17CB8F0}"/>
          </ac:spMkLst>
        </pc:spChg>
        <pc:spChg chg="add del">
          <ac:chgData name="Azim Pathan" userId="71d2ce7747a9763e" providerId="LiveId" clId="{EB71A519-03D6-CF4A-8A50-E97DCADBCE0C}" dt="2022-04-18T09:08:36.481" v="941" actId="26606"/>
          <ac:spMkLst>
            <pc:docMk/>
            <pc:sldMk cId="2251703868" sldId="256"/>
            <ac:spMk id="112" creationId="{71B2258F-86CA-4D4D-8270-BC05FCDEBFB3}"/>
          </ac:spMkLst>
        </pc:spChg>
        <pc:spChg chg="add del">
          <ac:chgData name="Azim Pathan" userId="71d2ce7747a9763e" providerId="LiveId" clId="{EB71A519-03D6-CF4A-8A50-E97DCADBCE0C}" dt="2022-04-18T09:08:39.003" v="943" actId="26606"/>
          <ac:spMkLst>
            <pc:docMk/>
            <pc:sldMk cId="2251703868" sldId="256"/>
            <ac:spMk id="114" creationId="{7F7D7B8D-EF99-4CA1-AB1E-4C0C047409F5}"/>
          </ac:spMkLst>
        </pc:spChg>
        <pc:spChg chg="add del">
          <ac:chgData name="Azim Pathan" userId="71d2ce7747a9763e" providerId="LiveId" clId="{EB71A519-03D6-CF4A-8A50-E97DCADBCE0C}" dt="2022-04-18T08:09:25.796" v="490" actId="26606"/>
          <ac:spMkLst>
            <pc:docMk/>
            <pc:sldMk cId="2251703868" sldId="256"/>
            <ac:spMk id="115" creationId="{4B24F6DB-F114-44A7-BB56-D401884E4E7F}"/>
          </ac:spMkLst>
        </pc:spChg>
        <pc:spChg chg="add del">
          <ac:chgData name="Azim Pathan" userId="71d2ce7747a9763e" providerId="LiveId" clId="{EB71A519-03D6-CF4A-8A50-E97DCADBCE0C}" dt="2022-04-18T09:08:39.624" v="945" actId="26606"/>
          <ac:spMkLst>
            <pc:docMk/>
            <pc:sldMk cId="2251703868" sldId="256"/>
            <ac:spMk id="116" creationId="{823AC064-BC96-4F32-8AE1-B2FD38754823}"/>
          </ac:spMkLst>
        </pc:spChg>
        <pc:spChg chg="add del mod">
          <ac:chgData name="Azim Pathan" userId="71d2ce7747a9763e" providerId="LiveId" clId="{EB71A519-03D6-CF4A-8A50-E97DCADBCE0C}" dt="2022-04-18T09:11:39.839" v="1023" actId="478"/>
          <ac:spMkLst>
            <pc:docMk/>
            <pc:sldMk cId="2251703868" sldId="256"/>
            <ac:spMk id="119" creationId="{AF2F604E-43BE-4DC3-B983-E071523364F8}"/>
          </ac:spMkLst>
        </pc:spChg>
        <pc:spChg chg="add del">
          <ac:chgData name="Azim Pathan" userId="71d2ce7747a9763e" providerId="LiveId" clId="{EB71A519-03D6-CF4A-8A50-E97DCADBCE0C}" dt="2022-04-18T09:08:40.071" v="947" actId="26606"/>
          <ac:spMkLst>
            <pc:docMk/>
            <pc:sldMk cId="2251703868" sldId="256"/>
            <ac:spMk id="120" creationId="{93245F62-CCC4-49E4-B95B-EA6C1E790510}"/>
          </ac:spMkLst>
        </pc:spChg>
        <pc:spChg chg="add del">
          <ac:chgData name="Azim Pathan" userId="71d2ce7747a9763e" providerId="LiveId" clId="{EB71A519-03D6-CF4A-8A50-E97DCADBCE0C}" dt="2022-04-18T09:08:40.071" v="947" actId="26606"/>
          <ac:spMkLst>
            <pc:docMk/>
            <pc:sldMk cId="2251703868" sldId="256"/>
            <ac:spMk id="121" creationId="{E6C0DD6B-6AA3-448F-9B99-8386295BC1B4}"/>
          </ac:spMkLst>
        </pc:spChg>
        <pc:spChg chg="add del">
          <ac:chgData name="Azim Pathan" userId="71d2ce7747a9763e" providerId="LiveId" clId="{EB71A519-03D6-CF4A-8A50-E97DCADBCE0C}" dt="2022-04-20T03:28:04.263" v="8511" actId="26606"/>
          <ac:spMkLst>
            <pc:docMk/>
            <pc:sldMk cId="2251703868" sldId="256"/>
            <ac:spMk id="122" creationId="{08C9B587-E65E-4B52-B37C-ABEBB6E87928}"/>
          </ac:spMkLst>
        </pc:spChg>
        <pc:spChg chg="add del">
          <ac:chgData name="Azim Pathan" userId="71d2ce7747a9763e" providerId="LiveId" clId="{EB71A519-03D6-CF4A-8A50-E97DCADBCE0C}" dt="2022-04-18T09:08:41.269" v="949" actId="26606"/>
          <ac:spMkLst>
            <pc:docMk/>
            <pc:sldMk cId="2251703868" sldId="256"/>
            <ac:spMk id="123" creationId="{7F7D7B8D-EF99-4CA1-AB1E-4C0C047409F5}"/>
          </ac:spMkLst>
        </pc:spChg>
        <pc:spChg chg="add del">
          <ac:chgData name="Azim Pathan" userId="71d2ce7747a9763e" providerId="LiveId" clId="{EB71A519-03D6-CF4A-8A50-E97DCADBCE0C}" dt="2022-04-20T03:27:28.855" v="8493" actId="26606"/>
          <ac:spMkLst>
            <pc:docMk/>
            <pc:sldMk cId="2251703868" sldId="256"/>
            <ac:spMk id="124" creationId="{8A95209C-5275-4E15-8EA7-7F42980ABF2D}"/>
          </ac:spMkLst>
        </pc:spChg>
        <pc:spChg chg="add del">
          <ac:chgData name="Azim Pathan" userId="71d2ce7747a9763e" providerId="LiveId" clId="{EB71A519-03D6-CF4A-8A50-E97DCADBCE0C}" dt="2022-04-18T09:08:44.630" v="951" actId="26606"/>
          <ac:spMkLst>
            <pc:docMk/>
            <pc:sldMk cId="2251703868" sldId="256"/>
            <ac:spMk id="125" creationId="{5A59F003-E00A-43F9-91DC-CC54E3B87466}"/>
          </ac:spMkLst>
        </pc:spChg>
        <pc:spChg chg="add del">
          <ac:chgData name="Azim Pathan" userId="71d2ce7747a9763e" providerId="LiveId" clId="{EB71A519-03D6-CF4A-8A50-E97DCADBCE0C}" dt="2022-04-18T09:08:44.630" v="951" actId="26606"/>
          <ac:spMkLst>
            <pc:docMk/>
            <pc:sldMk cId="2251703868" sldId="256"/>
            <ac:spMk id="126" creationId="{D74A4382-E3AD-430A-9A1F-DFA3E0E77A7D}"/>
          </ac:spMkLst>
        </pc:spChg>
        <pc:spChg chg="add del">
          <ac:chgData name="Azim Pathan" userId="71d2ce7747a9763e" providerId="LiveId" clId="{EB71A519-03D6-CF4A-8A50-E97DCADBCE0C}" dt="2022-04-18T09:08:44.630" v="951" actId="26606"/>
          <ac:spMkLst>
            <pc:docMk/>
            <pc:sldMk cId="2251703868" sldId="256"/>
            <ac:spMk id="127" creationId="{79F40191-0F44-4FD1-82CC-ACB507C14BE6}"/>
          </ac:spMkLst>
        </pc:spChg>
        <pc:spChg chg="add del">
          <ac:chgData name="Azim Pathan" userId="71d2ce7747a9763e" providerId="LiveId" clId="{EB71A519-03D6-CF4A-8A50-E97DCADBCE0C}" dt="2022-04-20T03:27:28.855" v="8493" actId="26606"/>
          <ac:spMkLst>
            <pc:docMk/>
            <pc:sldMk cId="2251703868" sldId="256"/>
            <ac:spMk id="128" creationId="{4F2ED431-E304-4FF0-9F4E-032783C9D612}"/>
          </ac:spMkLst>
        </pc:spChg>
        <pc:spChg chg="add del">
          <ac:chgData name="Azim Pathan" userId="71d2ce7747a9763e" providerId="LiveId" clId="{EB71A519-03D6-CF4A-8A50-E97DCADBCE0C}" dt="2022-04-18T09:08:45.338" v="953" actId="26606"/>
          <ac:spMkLst>
            <pc:docMk/>
            <pc:sldMk cId="2251703868" sldId="256"/>
            <ac:spMk id="129" creationId="{7F7D7B8D-EF99-4CA1-AB1E-4C0C047409F5}"/>
          </ac:spMkLst>
        </pc:spChg>
        <pc:spChg chg="add del">
          <ac:chgData name="Azim Pathan" userId="71d2ce7747a9763e" providerId="LiveId" clId="{EB71A519-03D6-CF4A-8A50-E97DCADBCE0C}" dt="2022-04-20T03:27:28.855" v="8493" actId="26606"/>
          <ac:spMkLst>
            <pc:docMk/>
            <pc:sldMk cId="2251703868" sldId="256"/>
            <ac:spMk id="130" creationId="{4E87FCFB-2CCE-460D-B3DD-557C8BD1B94A}"/>
          </ac:spMkLst>
        </pc:spChg>
        <pc:spChg chg="add del">
          <ac:chgData name="Azim Pathan" userId="71d2ce7747a9763e" providerId="LiveId" clId="{EB71A519-03D6-CF4A-8A50-E97DCADBCE0C}" dt="2022-04-18T09:08:46.220" v="955" actId="26606"/>
          <ac:spMkLst>
            <pc:docMk/>
            <pc:sldMk cId="2251703868" sldId="256"/>
            <ac:spMk id="131" creationId="{5A59F003-E00A-43F9-91DC-CC54E3B87466}"/>
          </ac:spMkLst>
        </pc:spChg>
        <pc:spChg chg="add del">
          <ac:chgData name="Azim Pathan" userId="71d2ce7747a9763e" providerId="LiveId" clId="{EB71A519-03D6-CF4A-8A50-E97DCADBCE0C}" dt="2022-04-18T09:08:46.220" v="955" actId="26606"/>
          <ac:spMkLst>
            <pc:docMk/>
            <pc:sldMk cId="2251703868" sldId="256"/>
            <ac:spMk id="132" creationId="{D74A4382-E3AD-430A-9A1F-DFA3E0E77A7D}"/>
          </ac:spMkLst>
        </pc:spChg>
        <pc:spChg chg="add del">
          <ac:chgData name="Azim Pathan" userId="71d2ce7747a9763e" providerId="LiveId" clId="{EB71A519-03D6-CF4A-8A50-E97DCADBCE0C}" dt="2022-04-18T09:08:46.220" v="955" actId="26606"/>
          <ac:spMkLst>
            <pc:docMk/>
            <pc:sldMk cId="2251703868" sldId="256"/>
            <ac:spMk id="133" creationId="{79F40191-0F44-4FD1-82CC-ACB507C14BE6}"/>
          </ac:spMkLst>
        </pc:spChg>
        <pc:spChg chg="add del">
          <ac:chgData name="Azim Pathan" userId="71d2ce7747a9763e" providerId="LiveId" clId="{EB71A519-03D6-CF4A-8A50-E97DCADBCE0C}" dt="2022-04-20T03:27:29.664" v="8495" actId="26606"/>
          <ac:spMkLst>
            <pc:docMk/>
            <pc:sldMk cId="2251703868" sldId="256"/>
            <ac:spMk id="134" creationId="{5A59F003-E00A-43F9-91DC-CC54E3B87466}"/>
          </ac:spMkLst>
        </pc:spChg>
        <pc:spChg chg="add del">
          <ac:chgData name="Azim Pathan" userId="71d2ce7747a9763e" providerId="LiveId" clId="{EB71A519-03D6-CF4A-8A50-E97DCADBCE0C}" dt="2022-04-18T09:08:47.388" v="957" actId="26606"/>
          <ac:spMkLst>
            <pc:docMk/>
            <pc:sldMk cId="2251703868" sldId="256"/>
            <ac:spMk id="135" creationId="{7F7D7B8D-EF99-4CA1-AB1E-4C0C047409F5}"/>
          </ac:spMkLst>
        </pc:spChg>
        <pc:spChg chg="add del">
          <ac:chgData name="Azim Pathan" userId="71d2ce7747a9763e" providerId="LiveId" clId="{EB71A519-03D6-CF4A-8A50-E97DCADBCE0C}" dt="2022-04-20T03:27:29.664" v="8495" actId="26606"/>
          <ac:spMkLst>
            <pc:docMk/>
            <pc:sldMk cId="2251703868" sldId="256"/>
            <ac:spMk id="136" creationId="{D74A4382-E3AD-430A-9A1F-DFA3E0E77A7D}"/>
          </ac:spMkLst>
        </pc:spChg>
        <pc:spChg chg="add del">
          <ac:chgData name="Azim Pathan" userId="71d2ce7747a9763e" providerId="LiveId" clId="{EB71A519-03D6-CF4A-8A50-E97DCADBCE0C}" dt="2022-04-18T09:08:52.309" v="959" actId="26606"/>
          <ac:spMkLst>
            <pc:docMk/>
            <pc:sldMk cId="2251703868" sldId="256"/>
            <ac:spMk id="137" creationId="{5A59F003-E00A-43F9-91DC-CC54E3B87466}"/>
          </ac:spMkLst>
        </pc:spChg>
        <pc:spChg chg="add del">
          <ac:chgData name="Azim Pathan" userId="71d2ce7747a9763e" providerId="LiveId" clId="{EB71A519-03D6-CF4A-8A50-E97DCADBCE0C}" dt="2022-04-18T09:08:52.309" v="959" actId="26606"/>
          <ac:spMkLst>
            <pc:docMk/>
            <pc:sldMk cId="2251703868" sldId="256"/>
            <ac:spMk id="138" creationId="{D74A4382-E3AD-430A-9A1F-DFA3E0E77A7D}"/>
          </ac:spMkLst>
        </pc:spChg>
        <pc:spChg chg="add del">
          <ac:chgData name="Azim Pathan" userId="71d2ce7747a9763e" providerId="LiveId" clId="{EB71A519-03D6-CF4A-8A50-E97DCADBCE0C}" dt="2022-04-18T09:08:52.309" v="959" actId="26606"/>
          <ac:spMkLst>
            <pc:docMk/>
            <pc:sldMk cId="2251703868" sldId="256"/>
            <ac:spMk id="139" creationId="{79F40191-0F44-4FD1-82CC-ACB507C14BE6}"/>
          </ac:spMkLst>
        </pc:spChg>
        <pc:spChg chg="add del">
          <ac:chgData name="Azim Pathan" userId="71d2ce7747a9763e" providerId="LiveId" clId="{EB71A519-03D6-CF4A-8A50-E97DCADBCE0C}" dt="2022-04-20T03:27:29.664" v="8495" actId="26606"/>
          <ac:spMkLst>
            <pc:docMk/>
            <pc:sldMk cId="2251703868" sldId="256"/>
            <ac:spMk id="140" creationId="{79F40191-0F44-4FD1-82CC-ACB507C14BE6}"/>
          </ac:spMkLst>
        </pc:spChg>
        <pc:spChg chg="add del">
          <ac:chgData name="Azim Pathan" userId="71d2ce7747a9763e" providerId="LiveId" clId="{EB71A519-03D6-CF4A-8A50-E97DCADBCE0C}" dt="2022-04-18T09:08:53.569" v="961" actId="26606"/>
          <ac:spMkLst>
            <pc:docMk/>
            <pc:sldMk cId="2251703868" sldId="256"/>
            <ac:spMk id="141" creationId="{E91DC736-0EF8-4F87-9146-EBF1D2EE4D3D}"/>
          </ac:spMkLst>
        </pc:spChg>
        <pc:spChg chg="add del">
          <ac:chgData name="Azim Pathan" userId="71d2ce7747a9763e" providerId="LiveId" clId="{EB71A519-03D6-CF4A-8A50-E97DCADBCE0C}" dt="2022-04-18T09:08:53.569" v="961" actId="26606"/>
          <ac:spMkLst>
            <pc:docMk/>
            <pc:sldMk cId="2251703868" sldId="256"/>
            <ac:spMk id="142" creationId="{097CD68E-23E3-4007-8847-CD0944C4F7BE}"/>
          </ac:spMkLst>
        </pc:spChg>
        <pc:spChg chg="add del">
          <ac:chgData name="Azim Pathan" userId="71d2ce7747a9763e" providerId="LiveId" clId="{EB71A519-03D6-CF4A-8A50-E97DCADBCE0C}" dt="2022-04-18T09:08:53.569" v="961" actId="26606"/>
          <ac:spMkLst>
            <pc:docMk/>
            <pc:sldMk cId="2251703868" sldId="256"/>
            <ac:spMk id="143" creationId="{AF2F604E-43BE-4DC3-B983-E071523364F8}"/>
          </ac:spMkLst>
        </pc:spChg>
        <pc:spChg chg="add del">
          <ac:chgData name="Azim Pathan" userId="71d2ce7747a9763e" providerId="LiveId" clId="{EB71A519-03D6-CF4A-8A50-E97DCADBCE0C}" dt="2022-04-18T09:08:53.569" v="961" actId="26606"/>
          <ac:spMkLst>
            <pc:docMk/>
            <pc:sldMk cId="2251703868" sldId="256"/>
            <ac:spMk id="144" creationId="{08C9B587-E65E-4B52-B37C-ABEBB6E87928}"/>
          </ac:spMkLst>
        </pc:spChg>
        <pc:spChg chg="add del">
          <ac:chgData name="Azim Pathan" userId="71d2ce7747a9763e" providerId="LiveId" clId="{EB71A519-03D6-CF4A-8A50-E97DCADBCE0C}" dt="2022-04-20T03:27:30.498" v="8497" actId="26606"/>
          <ac:spMkLst>
            <pc:docMk/>
            <pc:sldMk cId="2251703868" sldId="256"/>
            <ac:spMk id="145" creationId="{0671A8AE-40A1-4631-A6B8-581AFF065482}"/>
          </ac:spMkLst>
        </pc:spChg>
        <pc:spChg chg="add del">
          <ac:chgData name="Azim Pathan" userId="71d2ce7747a9763e" providerId="LiveId" clId="{EB71A519-03D6-CF4A-8A50-E97DCADBCE0C}" dt="2022-04-18T09:08:54.317" v="963" actId="26606"/>
          <ac:spMkLst>
            <pc:docMk/>
            <pc:sldMk cId="2251703868" sldId="256"/>
            <ac:spMk id="146" creationId="{71B2258F-86CA-4D4D-8270-BC05FCDEBFB3}"/>
          </ac:spMkLst>
        </pc:spChg>
        <pc:spChg chg="add del">
          <ac:chgData name="Azim Pathan" userId="71d2ce7747a9763e" providerId="LiveId" clId="{EB71A519-03D6-CF4A-8A50-E97DCADBCE0C}" dt="2022-04-20T03:27:30.498" v="8497" actId="26606"/>
          <ac:spMkLst>
            <pc:docMk/>
            <pc:sldMk cId="2251703868" sldId="256"/>
            <ac:spMk id="147" creationId="{AB58EF07-17C2-48CF-ABB0-EEF1F17CB8F0}"/>
          </ac:spMkLst>
        </pc:spChg>
        <pc:spChg chg="add del">
          <ac:chgData name="Azim Pathan" userId="71d2ce7747a9763e" providerId="LiveId" clId="{EB71A519-03D6-CF4A-8A50-E97DCADBCE0C}" dt="2022-04-18T09:08:54.947" v="965" actId="26606"/>
          <ac:spMkLst>
            <pc:docMk/>
            <pc:sldMk cId="2251703868" sldId="256"/>
            <ac:spMk id="148" creationId="{E91DC736-0EF8-4F87-9146-EBF1D2EE4D3D}"/>
          </ac:spMkLst>
        </pc:spChg>
        <pc:spChg chg="add del">
          <ac:chgData name="Azim Pathan" userId="71d2ce7747a9763e" providerId="LiveId" clId="{EB71A519-03D6-CF4A-8A50-E97DCADBCE0C}" dt="2022-04-18T09:08:54.947" v="965" actId="26606"/>
          <ac:spMkLst>
            <pc:docMk/>
            <pc:sldMk cId="2251703868" sldId="256"/>
            <ac:spMk id="149" creationId="{097CD68E-23E3-4007-8847-CD0944C4F7BE}"/>
          </ac:spMkLst>
        </pc:spChg>
        <pc:spChg chg="add del">
          <ac:chgData name="Azim Pathan" userId="71d2ce7747a9763e" providerId="LiveId" clId="{EB71A519-03D6-CF4A-8A50-E97DCADBCE0C}" dt="2022-04-18T09:08:54.947" v="965" actId="26606"/>
          <ac:spMkLst>
            <pc:docMk/>
            <pc:sldMk cId="2251703868" sldId="256"/>
            <ac:spMk id="150" creationId="{AF2F604E-43BE-4DC3-B983-E071523364F8}"/>
          </ac:spMkLst>
        </pc:spChg>
        <pc:spChg chg="add del">
          <ac:chgData name="Azim Pathan" userId="71d2ce7747a9763e" providerId="LiveId" clId="{EB71A519-03D6-CF4A-8A50-E97DCADBCE0C}" dt="2022-04-18T09:08:54.947" v="965" actId="26606"/>
          <ac:spMkLst>
            <pc:docMk/>
            <pc:sldMk cId="2251703868" sldId="256"/>
            <ac:spMk id="151" creationId="{08C9B587-E65E-4B52-B37C-ABEBB6E87928}"/>
          </ac:spMkLst>
        </pc:spChg>
        <pc:spChg chg="add del">
          <ac:chgData name="Azim Pathan" userId="71d2ce7747a9763e" providerId="LiveId" clId="{EB71A519-03D6-CF4A-8A50-E97DCADBCE0C}" dt="2022-04-20T03:27:30.498" v="8497" actId="26606"/>
          <ac:spMkLst>
            <pc:docMk/>
            <pc:sldMk cId="2251703868" sldId="256"/>
            <ac:spMk id="152" creationId="{AF2F604E-43BE-4DC3-B983-E071523364F8}"/>
          </ac:spMkLst>
        </pc:spChg>
        <pc:spChg chg="add del">
          <ac:chgData name="Azim Pathan" userId="71d2ce7747a9763e" providerId="LiveId" clId="{EB71A519-03D6-CF4A-8A50-E97DCADBCE0C}" dt="2022-04-18T09:08:55.791" v="967" actId="26606"/>
          <ac:spMkLst>
            <pc:docMk/>
            <pc:sldMk cId="2251703868" sldId="256"/>
            <ac:spMk id="153" creationId="{71B2258F-86CA-4D4D-8270-BC05FCDEBFB3}"/>
          </ac:spMkLst>
        </pc:spChg>
        <pc:spChg chg="add del">
          <ac:chgData name="Azim Pathan" userId="71d2ce7747a9763e" providerId="LiveId" clId="{EB71A519-03D6-CF4A-8A50-E97DCADBCE0C}" dt="2022-04-20T03:27:30.498" v="8497" actId="26606"/>
          <ac:spMkLst>
            <pc:docMk/>
            <pc:sldMk cId="2251703868" sldId="256"/>
            <ac:spMk id="154" creationId="{08C9B587-E65E-4B52-B37C-ABEBB6E87928}"/>
          </ac:spMkLst>
        </pc:spChg>
        <pc:spChg chg="add del">
          <ac:chgData name="Azim Pathan" userId="71d2ce7747a9763e" providerId="LiveId" clId="{EB71A519-03D6-CF4A-8A50-E97DCADBCE0C}" dt="2022-04-18T09:09:47.635" v="974"/>
          <ac:spMkLst>
            <pc:docMk/>
            <pc:sldMk cId="2251703868" sldId="256"/>
            <ac:spMk id="155" creationId="{5A59F003-E00A-43F9-91DC-CC54E3B87466}"/>
          </ac:spMkLst>
        </pc:spChg>
        <pc:spChg chg="add del">
          <ac:chgData name="Azim Pathan" userId="71d2ce7747a9763e" providerId="LiveId" clId="{EB71A519-03D6-CF4A-8A50-E97DCADBCE0C}" dt="2022-04-18T09:09:47.635" v="974"/>
          <ac:spMkLst>
            <pc:docMk/>
            <pc:sldMk cId="2251703868" sldId="256"/>
            <ac:spMk id="156" creationId="{D74A4382-E3AD-430A-9A1F-DFA3E0E77A7D}"/>
          </ac:spMkLst>
        </pc:spChg>
        <pc:spChg chg="add del">
          <ac:chgData name="Azim Pathan" userId="71d2ce7747a9763e" providerId="LiveId" clId="{EB71A519-03D6-CF4A-8A50-E97DCADBCE0C}" dt="2022-04-18T09:09:47.635" v="974"/>
          <ac:spMkLst>
            <pc:docMk/>
            <pc:sldMk cId="2251703868" sldId="256"/>
            <ac:spMk id="157" creationId="{79F40191-0F44-4FD1-82CC-ACB507C14BE6}"/>
          </ac:spMkLst>
        </pc:spChg>
        <pc:spChg chg="add del">
          <ac:chgData name="Azim Pathan" userId="71d2ce7747a9763e" providerId="LiveId" clId="{EB71A519-03D6-CF4A-8A50-E97DCADBCE0C}" dt="2022-04-20T03:27:35.718" v="8499" actId="26606"/>
          <ac:spMkLst>
            <pc:docMk/>
            <pc:sldMk cId="2251703868" sldId="256"/>
            <ac:spMk id="158" creationId="{06DA9DF9-31F7-4056-B42E-878CC92417B8}"/>
          </ac:spMkLst>
        </pc:spChg>
        <pc:spChg chg="add del">
          <ac:chgData name="Azim Pathan" userId="71d2ce7747a9763e" providerId="LiveId" clId="{EB71A519-03D6-CF4A-8A50-E97DCADBCE0C}" dt="2022-04-20T03:27:37.262" v="8501" actId="26606"/>
          <ac:spMkLst>
            <pc:docMk/>
            <pc:sldMk cId="2251703868" sldId="256"/>
            <ac:spMk id="160" creationId="{A8384FB5-9ADC-4DDC-881B-597D56F5B15D}"/>
          </ac:spMkLst>
        </pc:spChg>
        <pc:spChg chg="add del">
          <ac:chgData name="Azim Pathan" userId="71d2ce7747a9763e" providerId="LiveId" clId="{EB71A519-03D6-CF4A-8A50-E97DCADBCE0C}" dt="2022-04-18T08:01:10.503" v="425" actId="26606"/>
          <ac:spMkLst>
            <pc:docMk/>
            <pc:sldMk cId="2251703868" sldId="256"/>
            <ac:spMk id="162" creationId="{B7D4B16D-600A-41A1-8B1B-3727C56C0C9B}"/>
          </ac:spMkLst>
        </pc:spChg>
        <pc:spChg chg="add del">
          <ac:chgData name="Azim Pathan" userId="71d2ce7747a9763e" providerId="LiveId" clId="{EB71A519-03D6-CF4A-8A50-E97DCADBCE0C}" dt="2022-04-20T03:27:37.262" v="8501" actId="26606"/>
          <ac:spMkLst>
            <pc:docMk/>
            <pc:sldMk cId="2251703868" sldId="256"/>
            <ac:spMk id="165" creationId="{BC05CA36-AD6A-4ABF-9A05-52E5A143D2BB}"/>
          </ac:spMkLst>
        </pc:spChg>
        <pc:spChg chg="add del">
          <ac:chgData name="Azim Pathan" userId="71d2ce7747a9763e" providerId="LiveId" clId="{EB71A519-03D6-CF4A-8A50-E97DCADBCE0C}" dt="2022-04-18T08:01:11.818" v="427" actId="26606"/>
          <ac:spMkLst>
            <pc:docMk/>
            <pc:sldMk cId="2251703868" sldId="256"/>
            <ac:spMk id="166" creationId="{61C6D790-69F0-40CA-813A-84D724D1C6D2}"/>
          </ac:spMkLst>
        </pc:spChg>
        <pc:spChg chg="add del">
          <ac:chgData name="Azim Pathan" userId="71d2ce7747a9763e" providerId="LiveId" clId="{EB71A519-03D6-CF4A-8A50-E97DCADBCE0C}" dt="2022-04-18T08:01:11.818" v="427" actId="26606"/>
          <ac:spMkLst>
            <pc:docMk/>
            <pc:sldMk cId="2251703868" sldId="256"/>
            <ac:spMk id="167" creationId="{F5A78137-DBB7-4A93-98AC-5606814E2DC5}"/>
          </ac:spMkLst>
        </pc:spChg>
        <pc:spChg chg="add del">
          <ac:chgData name="Azim Pathan" userId="71d2ce7747a9763e" providerId="LiveId" clId="{EB71A519-03D6-CF4A-8A50-E97DCADBCE0C}" dt="2022-04-20T03:27:37.262" v="8501" actId="26606"/>
          <ac:spMkLst>
            <pc:docMk/>
            <pc:sldMk cId="2251703868" sldId="256"/>
            <ac:spMk id="168" creationId="{D4331EE8-85A4-4588-8D9E-70E534D477DB}"/>
          </ac:spMkLst>
        </pc:spChg>
        <pc:spChg chg="add del">
          <ac:chgData name="Azim Pathan" userId="71d2ce7747a9763e" providerId="LiveId" clId="{EB71A519-03D6-CF4A-8A50-E97DCADBCE0C}" dt="2022-04-20T03:27:37.262" v="8501" actId="26606"/>
          <ac:spMkLst>
            <pc:docMk/>
            <pc:sldMk cId="2251703868" sldId="256"/>
            <ac:spMk id="170" creationId="{49D6C862-61CC-4B46-8080-96583D653BAB}"/>
          </ac:spMkLst>
        </pc:spChg>
        <pc:spChg chg="add del">
          <ac:chgData name="Azim Pathan" userId="71d2ce7747a9763e" providerId="LiveId" clId="{EB71A519-03D6-CF4A-8A50-E97DCADBCE0C}" dt="2022-04-18T08:01:14.679" v="429" actId="26606"/>
          <ac:spMkLst>
            <pc:docMk/>
            <pc:sldMk cId="2251703868" sldId="256"/>
            <ac:spMk id="172" creationId="{2F0EACBB-AB1D-4D11-AE26-0A672B872FCE}"/>
          </ac:spMkLst>
        </pc:spChg>
        <pc:spChg chg="add del">
          <ac:chgData name="Azim Pathan" userId="71d2ce7747a9763e" providerId="LiveId" clId="{EB71A519-03D6-CF4A-8A50-E97DCADBCE0C}" dt="2022-04-20T03:27:37.262" v="8501" actId="26606"/>
          <ac:spMkLst>
            <pc:docMk/>
            <pc:sldMk cId="2251703868" sldId="256"/>
            <ac:spMk id="175" creationId="{E37EECFC-A684-4391-AE85-4CDAF5565F61}"/>
          </ac:spMkLst>
        </pc:spChg>
        <pc:spChg chg="add del">
          <ac:chgData name="Azim Pathan" userId="71d2ce7747a9763e" providerId="LiveId" clId="{EB71A519-03D6-CF4A-8A50-E97DCADBCE0C}" dt="2022-04-20T03:27:39.257" v="8503" actId="26606"/>
          <ac:spMkLst>
            <pc:docMk/>
            <pc:sldMk cId="2251703868" sldId="256"/>
            <ac:spMk id="177" creationId="{657F69E0-C4B0-4BEC-A689-4F8D877F05D4}"/>
          </ac:spMkLst>
        </pc:spChg>
        <pc:spChg chg="add del">
          <ac:chgData name="Azim Pathan" userId="71d2ce7747a9763e" providerId="LiveId" clId="{EB71A519-03D6-CF4A-8A50-E97DCADBCE0C}" dt="2022-04-20T03:27:39.257" v="8503" actId="26606"/>
          <ac:spMkLst>
            <pc:docMk/>
            <pc:sldMk cId="2251703868" sldId="256"/>
            <ac:spMk id="178" creationId="{9F6380B4-6A1C-481E-8408-B4E6C75B9B81}"/>
          </ac:spMkLst>
        </pc:spChg>
        <pc:spChg chg="add del">
          <ac:chgData name="Azim Pathan" userId="71d2ce7747a9763e" providerId="LiveId" clId="{EB71A519-03D6-CF4A-8A50-E97DCADBCE0C}" dt="2022-04-20T03:28:04.263" v="8511" actId="26606"/>
          <ac:spMkLst>
            <pc:docMk/>
            <pc:sldMk cId="2251703868" sldId="256"/>
            <ac:spMk id="180" creationId="{E49CC64F-7275-4E33-961B-0C5CDC439875}"/>
          </ac:spMkLst>
        </pc:spChg>
        <pc:spChg chg="add del">
          <ac:chgData name="Azim Pathan" userId="71d2ce7747a9763e" providerId="LiveId" clId="{EB71A519-03D6-CF4A-8A50-E97DCADBCE0C}" dt="2022-04-20T03:27:52.937" v="8506" actId="26606"/>
          <ac:spMkLst>
            <pc:docMk/>
            <pc:sldMk cId="2251703868" sldId="256"/>
            <ac:spMk id="185" creationId="{BCC55ACC-A2F6-403C-A3A4-D59B3734D45F}"/>
          </ac:spMkLst>
        </pc:spChg>
        <pc:spChg chg="add del">
          <ac:chgData name="Azim Pathan" userId="71d2ce7747a9763e" providerId="LiveId" clId="{EB71A519-03D6-CF4A-8A50-E97DCADBCE0C}" dt="2022-04-18T08:01:33.136" v="432" actId="26606"/>
          <ac:spMkLst>
            <pc:docMk/>
            <pc:sldMk cId="2251703868" sldId="256"/>
            <ac:spMk id="187" creationId="{FBF262B2-1C5F-4CB8-AA8F-3AB3518A7A48}"/>
          </ac:spMkLst>
        </pc:spChg>
        <pc:spChg chg="add del">
          <ac:chgData name="Azim Pathan" userId="71d2ce7747a9763e" providerId="LiveId" clId="{EB71A519-03D6-CF4A-8A50-E97DCADBCE0C}" dt="2022-04-20T03:27:55.478" v="8508" actId="26606"/>
          <ac:spMkLst>
            <pc:docMk/>
            <pc:sldMk cId="2251703868" sldId="256"/>
            <ac:spMk id="188" creationId="{06DA9DF9-31F7-4056-B42E-878CC92417B8}"/>
          </ac:spMkLst>
        </pc:spChg>
        <pc:spChg chg="add del">
          <ac:chgData name="Azim Pathan" userId="71d2ce7747a9763e" providerId="LiveId" clId="{EB71A519-03D6-CF4A-8A50-E97DCADBCE0C}" dt="2022-04-18T08:01:33.136" v="432" actId="26606"/>
          <ac:spMkLst>
            <pc:docMk/>
            <pc:sldMk cId="2251703868" sldId="256"/>
            <ac:spMk id="189" creationId="{239A127B-EE0D-40AB-A1C2-E338456D0E3A}"/>
          </ac:spMkLst>
        </pc:spChg>
        <pc:spChg chg="add del">
          <ac:chgData name="Azim Pathan" userId="71d2ce7747a9763e" providerId="LiveId" clId="{EB71A519-03D6-CF4A-8A50-E97DCADBCE0C}" dt="2022-04-20T03:28:03.447" v="8510" actId="26606"/>
          <ac:spMkLst>
            <pc:docMk/>
            <pc:sldMk cId="2251703868" sldId="256"/>
            <ac:spMk id="192" creationId="{379C0369-A022-4605-B2F4-7773B74CCC12}"/>
          </ac:spMkLst>
        </pc:spChg>
        <pc:spChg chg="add del">
          <ac:chgData name="Azim Pathan" userId="71d2ce7747a9763e" providerId="LiveId" clId="{EB71A519-03D6-CF4A-8A50-E97DCADBCE0C}" dt="2022-04-20T03:28:03.447" v="8510" actId="26606"/>
          <ac:spMkLst>
            <pc:docMk/>
            <pc:sldMk cId="2251703868" sldId="256"/>
            <ac:spMk id="193" creationId="{28861D55-9A89-4552-8E10-2201E1991DB4}"/>
          </ac:spMkLst>
        </pc:spChg>
        <pc:spChg chg="add del">
          <ac:chgData name="Azim Pathan" userId="71d2ce7747a9763e" providerId="LiveId" clId="{EB71A519-03D6-CF4A-8A50-E97DCADBCE0C}" dt="2022-04-18T08:08:30.196" v="482" actId="26606"/>
          <ac:spMkLst>
            <pc:docMk/>
            <pc:sldMk cId="2251703868" sldId="256"/>
            <ac:spMk id="194" creationId="{B909F359-AF5D-4E1F-9773-67B14ECE30AD}"/>
          </ac:spMkLst>
        </pc:spChg>
        <pc:spChg chg="add del">
          <ac:chgData name="Azim Pathan" userId="71d2ce7747a9763e" providerId="LiveId" clId="{EB71A519-03D6-CF4A-8A50-E97DCADBCE0C}" dt="2022-04-20T03:28:03.447" v="8510" actId="26606"/>
          <ac:spMkLst>
            <pc:docMk/>
            <pc:sldMk cId="2251703868" sldId="256"/>
            <ac:spMk id="195" creationId="{FFFD28B7-CC22-4615-B487-71F011040163}"/>
          </ac:spMkLst>
        </pc:spChg>
        <pc:spChg chg="add del">
          <ac:chgData name="Azim Pathan" userId="71d2ce7747a9763e" providerId="LiveId" clId="{EB71A519-03D6-CF4A-8A50-E97DCADBCE0C}" dt="2022-04-20T03:28:03.447" v="8510" actId="26606"/>
          <ac:spMkLst>
            <pc:docMk/>
            <pc:sldMk cId="2251703868" sldId="256"/>
            <ac:spMk id="198" creationId="{712E4DE6-A2E5-4786-B1B9-795E13D1294D}"/>
          </ac:spMkLst>
        </pc:spChg>
        <pc:spChg chg="add del">
          <ac:chgData name="Azim Pathan" userId="71d2ce7747a9763e" providerId="LiveId" clId="{EB71A519-03D6-CF4A-8A50-E97DCADBCE0C}" dt="2022-04-20T03:28:03.447" v="8510" actId="26606"/>
          <ac:spMkLst>
            <pc:docMk/>
            <pc:sldMk cId="2251703868" sldId="256"/>
            <ac:spMk id="199" creationId="{176DEB1C-09CA-478A-AEEF-963E89897314}"/>
          </ac:spMkLst>
        </pc:spChg>
        <pc:spChg chg="add del">
          <ac:chgData name="Azim Pathan" userId="71d2ce7747a9763e" providerId="LiveId" clId="{EB71A519-03D6-CF4A-8A50-E97DCADBCE0C}" dt="2022-04-18T08:08:31.077" v="484" actId="26606"/>
          <ac:spMkLst>
            <pc:docMk/>
            <pc:sldMk cId="2251703868" sldId="256"/>
            <ac:spMk id="224" creationId="{6B6D540F-1E2F-416F-819F-D8216BC8F334}"/>
          </ac:spMkLst>
        </pc:spChg>
        <pc:spChg chg="add del">
          <ac:chgData name="Azim Pathan" userId="71d2ce7747a9763e" providerId="LiveId" clId="{EB71A519-03D6-CF4A-8A50-E97DCADBCE0C}" dt="2022-04-18T08:07:46.980" v="458" actId="26606"/>
          <ac:spMkLst>
            <pc:docMk/>
            <pc:sldMk cId="2251703868" sldId="256"/>
            <ac:spMk id="225" creationId="{6B6D540F-1E2F-416F-819F-D8216BC8F334}"/>
          </ac:spMkLst>
        </pc:spChg>
        <pc:spChg chg="add del">
          <ac:chgData name="Azim Pathan" userId="71d2ce7747a9763e" providerId="LiveId" clId="{EB71A519-03D6-CF4A-8A50-E97DCADBCE0C}" dt="2022-04-18T08:09:25.858" v="491" actId="26606"/>
          <ac:spMkLst>
            <pc:docMk/>
            <pc:sldMk cId="2251703868" sldId="256"/>
            <ac:spMk id="234" creationId="{B909F359-AF5D-4E1F-9773-67B14ECE30AD}"/>
          </ac:spMkLst>
        </pc:spChg>
        <pc:spChg chg="add del">
          <ac:chgData name="Azim Pathan" userId="71d2ce7747a9763e" providerId="LiveId" clId="{EB71A519-03D6-CF4A-8A50-E97DCADBCE0C}" dt="2022-04-18T08:09:42.147" v="501" actId="26606"/>
          <ac:spMkLst>
            <pc:docMk/>
            <pc:sldMk cId="2251703868" sldId="256"/>
            <ac:spMk id="236" creationId="{B7D4B16D-600A-41A1-8B1B-3727C56C0C9B}"/>
          </ac:spMkLst>
        </pc:spChg>
        <pc:spChg chg="add del">
          <ac:chgData name="Azim Pathan" userId="71d2ce7747a9763e" providerId="LiveId" clId="{EB71A519-03D6-CF4A-8A50-E97DCADBCE0C}" dt="2022-04-18T08:01:41.613" v="436" actId="26606"/>
          <ac:spMkLst>
            <pc:docMk/>
            <pc:sldMk cId="2251703868" sldId="256"/>
            <ac:spMk id="245" creationId="{FF5E4228-419E-44B9-B090-94A9540E5B3F}"/>
          </ac:spMkLst>
        </pc:spChg>
        <pc:spChg chg="add del">
          <ac:chgData name="Azim Pathan" userId="71d2ce7747a9763e" providerId="LiveId" clId="{EB71A519-03D6-CF4A-8A50-E97DCADBCE0C}" dt="2022-04-18T08:01:41.613" v="436" actId="26606"/>
          <ac:spMkLst>
            <pc:docMk/>
            <pc:sldMk cId="2251703868" sldId="256"/>
            <ac:spMk id="247" creationId="{4D6A640B-6684-4338-9199-6EE758735581}"/>
          </ac:spMkLst>
        </pc:spChg>
        <pc:spChg chg="add del">
          <ac:chgData name="Azim Pathan" userId="71d2ce7747a9763e" providerId="LiveId" clId="{EB71A519-03D6-CF4A-8A50-E97DCADBCE0C}" dt="2022-04-18T08:01:43.448" v="438" actId="26606"/>
          <ac:spMkLst>
            <pc:docMk/>
            <pc:sldMk cId="2251703868" sldId="256"/>
            <ac:spMk id="251" creationId="{7A070EAD-1DCD-4F3D-BA84-799B891A0E19}"/>
          </ac:spMkLst>
        </pc:spChg>
        <pc:spChg chg="add del">
          <ac:chgData name="Azim Pathan" userId="71d2ce7747a9763e" providerId="LiveId" clId="{EB71A519-03D6-CF4A-8A50-E97DCADBCE0C}" dt="2022-04-18T08:01:48.459" v="440" actId="26606"/>
          <ac:spMkLst>
            <pc:docMk/>
            <pc:sldMk cId="2251703868" sldId="256"/>
            <ac:spMk id="255" creationId="{B7D4B16D-600A-41A1-8B1B-3727C56C0C9B}"/>
          </ac:spMkLst>
        </pc:spChg>
        <pc:spChg chg="add del">
          <ac:chgData name="Azim Pathan" userId="71d2ce7747a9763e" providerId="LiveId" clId="{EB71A519-03D6-CF4A-8A50-E97DCADBCE0C}" dt="2022-04-18T08:09:37.610" v="496" actId="26606"/>
          <ac:spMkLst>
            <pc:docMk/>
            <pc:sldMk cId="2251703868" sldId="256"/>
            <ac:spMk id="279" creationId="{6B6D540F-1E2F-416F-819F-D8216BC8F334}"/>
          </ac:spMkLst>
        </pc:spChg>
        <pc:spChg chg="add del">
          <ac:chgData name="Azim Pathan" userId="71d2ce7747a9763e" providerId="LiveId" clId="{EB71A519-03D6-CF4A-8A50-E97DCADBCE0C}" dt="2022-04-18T08:09:38.286" v="498" actId="26606"/>
          <ac:spMkLst>
            <pc:docMk/>
            <pc:sldMk cId="2251703868" sldId="256"/>
            <ac:spMk id="286" creationId="{B909F359-AF5D-4E1F-9773-67B14ECE30AD}"/>
          </ac:spMkLst>
        </pc:spChg>
        <pc:spChg chg="add del">
          <ac:chgData name="Azim Pathan" userId="71d2ce7747a9763e" providerId="LiveId" clId="{EB71A519-03D6-CF4A-8A50-E97DCADBCE0C}" dt="2022-04-18T08:08:05.341" v="468" actId="26606"/>
          <ac:spMkLst>
            <pc:docMk/>
            <pc:sldMk cId="2251703868" sldId="256"/>
            <ac:spMk id="291" creationId="{6B6D540F-1E2F-416F-819F-D8216BC8F334}"/>
          </ac:spMkLst>
        </pc:spChg>
        <pc:spChg chg="add del">
          <ac:chgData name="Azim Pathan" userId="71d2ce7747a9763e" providerId="LiveId" clId="{EB71A519-03D6-CF4A-8A50-E97DCADBCE0C}" dt="2022-04-18T08:13:00.541" v="774" actId="26606"/>
          <ac:spMkLst>
            <pc:docMk/>
            <pc:sldMk cId="2251703868" sldId="256"/>
            <ac:spMk id="325" creationId="{2BBFC2FC-43A1-478F-A518-F95DE065171B}"/>
          </ac:spMkLst>
        </pc:spChg>
        <pc:spChg chg="add del">
          <ac:chgData name="Azim Pathan" userId="71d2ce7747a9763e" providerId="LiveId" clId="{EB71A519-03D6-CF4A-8A50-E97DCADBCE0C}" dt="2022-04-18T08:13:19.314" v="792" actId="26606"/>
          <ac:spMkLst>
            <pc:docMk/>
            <pc:sldMk cId="2251703868" sldId="256"/>
            <ac:spMk id="326" creationId="{B909F359-AF5D-4E1F-9773-67B14ECE30AD}"/>
          </ac:spMkLst>
        </pc:spChg>
        <pc:spChg chg="add del">
          <ac:chgData name="Azim Pathan" userId="71d2ce7747a9763e" providerId="LiveId" clId="{EB71A519-03D6-CF4A-8A50-E97DCADBCE0C}" dt="2022-04-18T08:13:06.685" v="776" actId="26606"/>
          <ac:spMkLst>
            <pc:docMk/>
            <pc:sldMk cId="2251703868" sldId="256"/>
            <ac:spMk id="353" creationId="{6B6D540F-1E2F-416F-819F-D8216BC8F334}"/>
          </ac:spMkLst>
        </pc:spChg>
        <pc:spChg chg="add del">
          <ac:chgData name="Azim Pathan" userId="71d2ce7747a9763e" providerId="LiveId" clId="{EB71A519-03D6-CF4A-8A50-E97DCADBCE0C}" dt="2022-04-18T08:13:10.076" v="782" actId="26606"/>
          <ac:spMkLst>
            <pc:docMk/>
            <pc:sldMk cId="2251703868" sldId="256"/>
            <ac:spMk id="370" creationId="{B909F359-AF5D-4E1F-9773-67B14ECE30AD}"/>
          </ac:spMkLst>
        </pc:spChg>
        <pc:spChg chg="add del">
          <ac:chgData name="Azim Pathan" userId="71d2ce7747a9763e" providerId="LiveId" clId="{EB71A519-03D6-CF4A-8A50-E97DCADBCE0C}" dt="2022-04-18T08:13:37.220" v="796" actId="26606"/>
          <ac:spMkLst>
            <pc:docMk/>
            <pc:sldMk cId="2251703868" sldId="256"/>
            <ac:spMk id="375" creationId="{2BBFC2FC-43A1-478F-A518-F95DE065171B}"/>
          </ac:spMkLst>
        </pc:spChg>
        <pc:spChg chg="add del">
          <ac:chgData name="Azim Pathan" userId="71d2ce7747a9763e" providerId="LiveId" clId="{EB71A519-03D6-CF4A-8A50-E97DCADBCE0C}" dt="2022-04-18T08:13:12.997" v="786" actId="26606"/>
          <ac:spMkLst>
            <pc:docMk/>
            <pc:sldMk cId="2251703868" sldId="256"/>
            <ac:spMk id="376" creationId="{2BBFC2FC-43A1-478F-A518-F95DE065171B}"/>
          </ac:spMkLst>
        </pc:spChg>
        <pc:spChg chg="add del">
          <ac:chgData name="Azim Pathan" userId="71d2ce7747a9763e" providerId="LiveId" clId="{EB71A519-03D6-CF4A-8A50-E97DCADBCE0C}" dt="2022-04-18T08:13:16.229" v="788" actId="26606"/>
          <ac:spMkLst>
            <pc:docMk/>
            <pc:sldMk cId="2251703868" sldId="256"/>
            <ac:spMk id="378" creationId="{EA9B643B-B316-4296-9F79-F2E0850804F7}"/>
          </ac:spMkLst>
        </pc:spChg>
        <pc:spChg chg="add del">
          <ac:chgData name="Azim Pathan" userId="71d2ce7747a9763e" providerId="LiveId" clId="{EB71A519-03D6-CF4A-8A50-E97DCADBCE0C}" dt="2022-04-18T08:47:23.126" v="887" actId="26606"/>
          <ac:spMkLst>
            <pc:docMk/>
            <pc:sldMk cId="2251703868" sldId="256"/>
            <ac:spMk id="439" creationId="{6B6D540F-1E2F-416F-819F-D8216BC8F334}"/>
          </ac:spMkLst>
        </pc:spChg>
        <pc:spChg chg="add del">
          <ac:chgData name="Azim Pathan" userId="71d2ce7747a9763e" providerId="LiveId" clId="{EB71A519-03D6-CF4A-8A50-E97DCADBCE0C}" dt="2022-04-18T08:47:26.650" v="893" actId="26606"/>
          <ac:spMkLst>
            <pc:docMk/>
            <pc:sldMk cId="2251703868" sldId="256"/>
            <ac:spMk id="492" creationId="{6B6D540F-1E2F-416F-819F-D8216BC8F334}"/>
          </ac:spMkLst>
        </pc:spChg>
        <pc:spChg chg="add del">
          <ac:chgData name="Azim Pathan" userId="71d2ce7747a9763e" providerId="LiveId" clId="{EB71A519-03D6-CF4A-8A50-E97DCADBCE0C}" dt="2022-04-18T08:47:33.430" v="899" actId="26606"/>
          <ac:spMkLst>
            <pc:docMk/>
            <pc:sldMk cId="2251703868" sldId="256"/>
            <ac:spMk id="506" creationId="{2BBFC2FC-43A1-478F-A518-F95DE065171B}"/>
          </ac:spMkLst>
        </pc:spChg>
        <pc:spChg chg="add del">
          <ac:chgData name="Azim Pathan" userId="71d2ce7747a9763e" providerId="LiveId" clId="{EB71A519-03D6-CF4A-8A50-E97DCADBCE0C}" dt="2022-04-18T08:47:44.801" v="901" actId="26606"/>
          <ac:spMkLst>
            <pc:docMk/>
            <pc:sldMk cId="2251703868" sldId="256"/>
            <ac:spMk id="508" creationId="{EA9B643B-B316-4296-9F79-F2E0850804F7}"/>
          </ac:spMkLst>
        </pc:spChg>
        <pc:grpChg chg="add del">
          <ac:chgData name="Azim Pathan" userId="71d2ce7747a9763e" providerId="LiveId" clId="{EB71A519-03D6-CF4A-8A50-E97DCADBCE0C}" dt="2022-04-18T08:00:20.098" v="404" actId="26606"/>
          <ac:grpSpMkLst>
            <pc:docMk/>
            <pc:sldMk cId="2251703868" sldId="256"/>
            <ac:grpSpMk id="10" creationId="{5BAB052D-92E4-4715-895B-E423230754C2}"/>
          </ac:grpSpMkLst>
        </pc:grpChg>
        <pc:grpChg chg="add del">
          <ac:chgData name="Azim Pathan" userId="71d2ce7747a9763e" providerId="LiveId" clId="{EB71A519-03D6-CF4A-8A50-E97DCADBCE0C}" dt="2022-04-18T08:00:29.826" v="410" actId="26606"/>
          <ac:grpSpMkLst>
            <pc:docMk/>
            <pc:sldMk cId="2251703868" sldId="256"/>
            <ac:grpSpMk id="14" creationId="{4DB50ECD-225E-4F81-AF7B-706DD05F3BA8}"/>
          </ac:grpSpMkLst>
        </pc:grpChg>
        <pc:grpChg chg="add del">
          <ac:chgData name="Azim Pathan" userId="71d2ce7747a9763e" providerId="LiveId" clId="{EB71A519-03D6-CF4A-8A50-E97DCADBCE0C}" dt="2022-04-18T08:00:23.962" v="406" actId="26606"/>
          <ac:grpSpMkLst>
            <pc:docMk/>
            <pc:sldMk cId="2251703868" sldId="256"/>
            <ac:grpSpMk id="70" creationId="{DE7C35E0-BD19-4AFC-81BF-7A7507E9C94D}"/>
          </ac:grpSpMkLst>
        </pc:grpChg>
        <pc:grpChg chg="add del">
          <ac:chgData name="Azim Pathan" userId="71d2ce7747a9763e" providerId="LiveId" clId="{EB71A519-03D6-CF4A-8A50-E97DCADBCE0C}" dt="2022-04-18T08:00:29.826" v="410" actId="26606"/>
          <ac:grpSpMkLst>
            <pc:docMk/>
            <pc:sldMk cId="2251703868" sldId="256"/>
            <ac:grpSpMk id="73" creationId="{9BE10567-6165-46A7-867D-4690A16B46D6}"/>
          </ac:grpSpMkLst>
        </pc:grpChg>
        <pc:grpChg chg="add del">
          <ac:chgData name="Azim Pathan" userId="71d2ce7747a9763e" providerId="LiveId" clId="{EB71A519-03D6-CF4A-8A50-E97DCADBCE0C}" dt="2022-04-18T08:00:36.538" v="414" actId="26606"/>
          <ac:grpSpMkLst>
            <pc:docMk/>
            <pc:sldMk cId="2251703868" sldId="256"/>
            <ac:grpSpMk id="77" creationId="{DE471E13-6104-4637-8A8F-B545529B1D11}"/>
          </ac:grpSpMkLst>
        </pc:grpChg>
        <pc:grpChg chg="add del">
          <ac:chgData name="Azim Pathan" userId="71d2ce7747a9763e" providerId="LiveId" clId="{EB71A519-03D6-CF4A-8A50-E97DCADBCE0C}" dt="2022-04-18T08:00:58.603" v="416" actId="26606"/>
          <ac:grpSpMkLst>
            <pc:docMk/>
            <pc:sldMk cId="2251703868" sldId="256"/>
            <ac:grpSpMk id="82" creationId="{5BAB052D-92E4-4715-895B-E423230754C2}"/>
          </ac:grpSpMkLst>
        </pc:grpChg>
        <pc:grpChg chg="add del">
          <ac:chgData name="Azim Pathan" userId="71d2ce7747a9763e" providerId="LiveId" clId="{EB71A519-03D6-CF4A-8A50-E97DCADBCE0C}" dt="2022-04-18T08:01:00.973" v="418" actId="26606"/>
          <ac:grpSpMkLst>
            <pc:docMk/>
            <pc:sldMk cId="2251703868" sldId="256"/>
            <ac:grpSpMk id="88" creationId="{DE7C35E0-BD19-4AFC-81BF-7A7507E9C94D}"/>
          </ac:grpSpMkLst>
        </pc:grpChg>
        <pc:grpChg chg="add del">
          <ac:chgData name="Azim Pathan" userId="71d2ce7747a9763e" providerId="LiveId" clId="{EB71A519-03D6-CF4A-8A50-E97DCADBCE0C}" dt="2022-04-18T08:01:14.736" v="430" actId="26606"/>
          <ac:grpSpMkLst>
            <pc:docMk/>
            <pc:sldMk cId="2251703868" sldId="256"/>
            <ac:grpSpMk id="95" creationId="{5BAB052D-92E4-4715-895B-E423230754C2}"/>
          </ac:grpSpMkLst>
        </pc:grpChg>
        <pc:grpChg chg="add del">
          <ac:chgData name="Azim Pathan" userId="71d2ce7747a9763e" providerId="LiveId" clId="{EB71A519-03D6-CF4A-8A50-E97DCADBCE0C}" dt="2022-04-18T08:01:07.856" v="423" actId="26606"/>
          <ac:grpSpMkLst>
            <pc:docMk/>
            <pc:sldMk cId="2251703868" sldId="256"/>
            <ac:grpSpMk id="105" creationId="{DE471E13-6104-4637-8A8F-B545529B1D11}"/>
          </ac:grpSpMkLst>
        </pc:grpChg>
        <pc:grpChg chg="add del">
          <ac:chgData name="Azim Pathan" userId="71d2ce7747a9763e" providerId="LiveId" clId="{EB71A519-03D6-CF4A-8A50-E97DCADBCE0C}" dt="2022-04-18T09:08:34.205" v="939" actId="26606"/>
          <ac:grpSpMkLst>
            <pc:docMk/>
            <pc:sldMk cId="2251703868" sldId="256"/>
            <ac:grpSpMk id="108" creationId="{4252769E-B9F0-4068-A645-5BBEF16E9C28}"/>
          </ac:grpSpMkLst>
        </pc:grpChg>
        <pc:grpChg chg="add del">
          <ac:chgData name="Azim Pathan" userId="71d2ce7747a9763e" providerId="LiveId" clId="{EB71A519-03D6-CF4A-8A50-E97DCADBCE0C}" dt="2022-04-18T08:09:25.796" v="490" actId="26606"/>
          <ac:grpSpMkLst>
            <pc:docMk/>
            <pc:sldMk cId="2251703868" sldId="256"/>
            <ac:grpSpMk id="111" creationId="{9BE10567-6165-46A7-867D-4690A16B46D6}"/>
          </ac:grpSpMkLst>
        </pc:grpChg>
        <pc:grpChg chg="add del">
          <ac:chgData name="Azim Pathan" userId="71d2ce7747a9763e" providerId="LiveId" clId="{EB71A519-03D6-CF4A-8A50-E97DCADBCE0C}" dt="2022-04-18T08:09:42.147" v="501" actId="26606"/>
          <ac:grpSpMkLst>
            <pc:docMk/>
            <pc:sldMk cId="2251703868" sldId="256"/>
            <ac:grpSpMk id="113" creationId="{DE7C35E0-BD19-4AFC-81BF-7A7507E9C94D}"/>
          </ac:grpSpMkLst>
        </pc:grpChg>
        <pc:grpChg chg="add del">
          <ac:chgData name="Azim Pathan" userId="71d2ce7747a9763e" providerId="LiveId" clId="{EB71A519-03D6-CF4A-8A50-E97DCADBCE0C}" dt="2022-04-18T08:09:25.796" v="490" actId="26606"/>
          <ac:grpSpMkLst>
            <pc:docMk/>
            <pc:sldMk cId="2251703868" sldId="256"/>
            <ac:grpSpMk id="117" creationId="{4DB50ECD-225E-4F81-AF7B-706DD05F3BA8}"/>
          </ac:grpSpMkLst>
        </pc:grpChg>
        <pc:grpChg chg="add del">
          <ac:chgData name="Azim Pathan" userId="71d2ce7747a9763e" providerId="LiveId" clId="{EB71A519-03D6-CF4A-8A50-E97DCADBCE0C}" dt="2022-04-18T08:01:10.503" v="425" actId="26606"/>
          <ac:grpSpMkLst>
            <pc:docMk/>
            <pc:sldMk cId="2251703868" sldId="256"/>
            <ac:grpSpMk id="164" creationId="{DE7C35E0-BD19-4AFC-81BF-7A7507E9C94D}"/>
          </ac:grpSpMkLst>
        </pc:grpChg>
        <pc:grpChg chg="add del">
          <ac:chgData name="Azim Pathan" userId="71d2ce7747a9763e" providerId="LiveId" clId="{EB71A519-03D6-CF4A-8A50-E97DCADBCE0C}" dt="2022-04-18T08:01:14.679" v="429" actId="26606"/>
          <ac:grpSpMkLst>
            <pc:docMk/>
            <pc:sldMk cId="2251703868" sldId="256"/>
            <ac:grpSpMk id="173" creationId="{EDEE0B57-C901-4422-9C96-B0E1A0D4D0E7}"/>
          </ac:grpSpMkLst>
        </pc:grpChg>
        <pc:grpChg chg="add del">
          <ac:chgData name="Azim Pathan" userId="71d2ce7747a9763e" providerId="LiveId" clId="{EB71A519-03D6-CF4A-8A50-E97DCADBCE0C}" dt="2022-04-18T08:01:14.679" v="429" actId="26606"/>
          <ac:grpSpMkLst>
            <pc:docMk/>
            <pc:sldMk cId="2251703868" sldId="256"/>
            <ac:grpSpMk id="174" creationId="{B8DE5EA2-C86F-45CC-A9F1-5100DE1D1986}"/>
          </ac:grpSpMkLst>
        </pc:grpChg>
        <pc:grpChg chg="add del">
          <ac:chgData name="Azim Pathan" userId="71d2ce7747a9763e" providerId="LiveId" clId="{EB71A519-03D6-CF4A-8A50-E97DCADBCE0C}" dt="2022-04-18T08:01:58.435" v="443" actId="26606"/>
          <ac:grpSpMkLst>
            <pc:docMk/>
            <pc:sldMk cId="2251703868" sldId="256"/>
            <ac:grpSpMk id="181" creationId="{82EEA7F3-64E0-47B1-9B06-0677EA6FD79E}"/>
          </ac:grpSpMkLst>
        </pc:grpChg>
        <pc:grpChg chg="add del">
          <ac:chgData name="Azim Pathan" userId="71d2ce7747a9763e" providerId="LiveId" clId="{EB71A519-03D6-CF4A-8A50-E97DCADBCE0C}" dt="2022-04-18T08:08:32.472" v="487" actId="26606"/>
          <ac:grpSpMkLst>
            <pc:docMk/>
            <pc:sldMk cId="2251703868" sldId="256"/>
            <ac:grpSpMk id="190" creationId="{82EEA7F3-64E0-47B1-9B06-0677EA6FD79E}"/>
          </ac:grpSpMkLst>
        </pc:grpChg>
        <pc:grpChg chg="add del">
          <ac:chgData name="Azim Pathan" userId="71d2ce7747a9763e" providerId="LiveId" clId="{EB71A519-03D6-CF4A-8A50-E97DCADBCE0C}" dt="2022-04-18T08:01:33.136" v="432" actId="26606"/>
          <ac:grpSpMkLst>
            <pc:docMk/>
            <pc:sldMk cId="2251703868" sldId="256"/>
            <ac:grpSpMk id="191" creationId="{2E8B9490-B2A4-456F-857B-73B2B568AC8F}"/>
          </ac:grpSpMkLst>
        </pc:grpChg>
        <pc:grpChg chg="add del">
          <ac:chgData name="Azim Pathan" userId="71d2ce7747a9763e" providerId="LiveId" clId="{EB71A519-03D6-CF4A-8A50-E97DCADBCE0C}" dt="2022-04-18T08:08:31.077" v="484" actId="26606"/>
          <ac:grpSpMkLst>
            <pc:docMk/>
            <pc:sldMk cId="2251703868" sldId="256"/>
            <ac:grpSpMk id="196" creationId="{788D5DFD-FA42-4EB0-B24E-4180C0CC5A0F}"/>
          </ac:grpSpMkLst>
        </pc:grpChg>
        <pc:grpChg chg="add del">
          <ac:chgData name="Azim Pathan" userId="71d2ce7747a9763e" providerId="LiveId" clId="{EB71A519-03D6-CF4A-8A50-E97DCADBCE0C}" dt="2022-04-18T08:07:46.980" v="458" actId="26606"/>
          <ac:grpSpMkLst>
            <pc:docMk/>
            <pc:sldMk cId="2251703868" sldId="256"/>
            <ac:grpSpMk id="197" creationId="{788D5DFD-FA42-4EB0-B24E-4180C0CC5A0F}"/>
          </ac:grpSpMkLst>
        </pc:grpChg>
        <pc:grpChg chg="add del">
          <ac:chgData name="Azim Pathan" userId="71d2ce7747a9763e" providerId="LiveId" clId="{EB71A519-03D6-CF4A-8A50-E97DCADBCE0C}" dt="2022-04-18T08:08:31.077" v="484" actId="26606"/>
          <ac:grpSpMkLst>
            <pc:docMk/>
            <pc:sldMk cId="2251703868" sldId="256"/>
            <ac:grpSpMk id="200" creationId="{D44056DF-7985-4692-968A-466E9E6AF76A}"/>
          </ac:grpSpMkLst>
        </pc:grpChg>
        <pc:grpChg chg="add del">
          <ac:chgData name="Azim Pathan" userId="71d2ce7747a9763e" providerId="LiveId" clId="{EB71A519-03D6-CF4A-8A50-E97DCADBCE0C}" dt="2022-04-18T08:07:46.980" v="458" actId="26606"/>
          <ac:grpSpMkLst>
            <pc:docMk/>
            <pc:sldMk cId="2251703868" sldId="256"/>
            <ac:grpSpMk id="201" creationId="{D44056DF-7985-4692-968A-466E9E6AF76A}"/>
          </ac:grpSpMkLst>
        </pc:grpChg>
        <pc:grpChg chg="add del">
          <ac:chgData name="Azim Pathan" userId="71d2ce7747a9763e" providerId="LiveId" clId="{EB71A519-03D6-CF4A-8A50-E97DCADBCE0C}" dt="2022-04-18T08:08:32.435" v="486" actId="26606"/>
          <ac:grpSpMkLst>
            <pc:docMk/>
            <pc:sldMk cId="2251703868" sldId="256"/>
            <ac:grpSpMk id="226" creationId="{68961809-266D-4B4D-BE74-84C1B3CD6F28}"/>
          </ac:grpSpMkLst>
        </pc:grpChg>
        <pc:grpChg chg="add del">
          <ac:chgData name="Azim Pathan" userId="71d2ce7747a9763e" providerId="LiveId" clId="{EB71A519-03D6-CF4A-8A50-E97DCADBCE0C}" dt="2022-04-18T08:07:49.297" v="460" actId="26606"/>
          <ac:grpSpMkLst>
            <pc:docMk/>
            <pc:sldMk cId="2251703868" sldId="256"/>
            <ac:grpSpMk id="227" creationId="{68961809-266D-4B4D-BE74-84C1B3CD6F28}"/>
          </ac:grpSpMkLst>
        </pc:grpChg>
        <pc:grpChg chg="add del">
          <ac:chgData name="Azim Pathan" userId="71d2ce7747a9763e" providerId="LiveId" clId="{EB71A519-03D6-CF4A-8A50-E97DCADBCE0C}" dt="2022-04-18T08:07:49.297" v="460" actId="26606"/>
          <ac:grpSpMkLst>
            <pc:docMk/>
            <pc:sldMk cId="2251703868" sldId="256"/>
            <ac:grpSpMk id="229" creationId="{B2086F72-9495-4DC4-839B-72567BA8D619}"/>
          </ac:grpSpMkLst>
        </pc:grpChg>
        <pc:grpChg chg="add del">
          <ac:chgData name="Azim Pathan" userId="71d2ce7747a9763e" providerId="LiveId" clId="{EB71A519-03D6-CF4A-8A50-E97DCADBCE0C}" dt="2022-04-18T08:08:32.435" v="486" actId="26606"/>
          <ac:grpSpMkLst>
            <pc:docMk/>
            <pc:sldMk cId="2251703868" sldId="256"/>
            <ac:grpSpMk id="230" creationId="{B2086F72-9495-4DC4-839B-72567BA8D619}"/>
          </ac:grpSpMkLst>
        </pc:grpChg>
        <pc:grpChg chg="add del">
          <ac:chgData name="Azim Pathan" userId="71d2ce7747a9763e" providerId="LiveId" clId="{EB71A519-03D6-CF4A-8A50-E97DCADBCE0C}" dt="2022-04-18T08:07:50.153" v="462" actId="26606"/>
          <ac:grpSpMkLst>
            <pc:docMk/>
            <pc:sldMk cId="2251703868" sldId="256"/>
            <ac:grpSpMk id="232" creationId="{F062FACA-67B4-4AA3-B7B8-5E3F40213E06}"/>
          </ac:grpSpMkLst>
        </pc:grpChg>
        <pc:grpChg chg="add del">
          <ac:chgData name="Azim Pathan" userId="71d2ce7747a9763e" providerId="LiveId" clId="{EB71A519-03D6-CF4A-8A50-E97DCADBCE0C}" dt="2022-04-18T08:07:50.153" v="462" actId="26606"/>
          <ac:grpSpMkLst>
            <pc:docMk/>
            <pc:sldMk cId="2251703868" sldId="256"/>
            <ac:grpSpMk id="233" creationId="{1E0DEA12-DBDB-4932-A58A-AD12F8FC8DE6}"/>
          </ac:grpSpMkLst>
        </pc:grpChg>
        <pc:grpChg chg="add del">
          <ac:chgData name="Azim Pathan" userId="71d2ce7747a9763e" providerId="LiveId" clId="{EB71A519-03D6-CF4A-8A50-E97DCADBCE0C}" dt="2022-04-18T08:07:51.363" v="464" actId="26606"/>
          <ac:grpSpMkLst>
            <pc:docMk/>
            <pc:sldMk cId="2251703868" sldId="256"/>
            <ac:grpSpMk id="235" creationId="{68961809-266D-4B4D-BE74-84C1B3CD6F28}"/>
          </ac:grpSpMkLst>
        </pc:grpChg>
        <pc:grpChg chg="add del">
          <ac:chgData name="Azim Pathan" userId="71d2ce7747a9763e" providerId="LiveId" clId="{EB71A519-03D6-CF4A-8A50-E97DCADBCE0C}" dt="2022-04-18T08:07:51.363" v="464" actId="26606"/>
          <ac:grpSpMkLst>
            <pc:docMk/>
            <pc:sldMk cId="2251703868" sldId="256"/>
            <ac:grpSpMk id="237" creationId="{B2086F72-9495-4DC4-839B-72567BA8D619}"/>
          </ac:grpSpMkLst>
        </pc:grpChg>
        <pc:grpChg chg="add del">
          <ac:chgData name="Azim Pathan" userId="71d2ce7747a9763e" providerId="LiveId" clId="{EB71A519-03D6-CF4A-8A50-E97DCADBCE0C}" dt="2022-04-18T08:47:44.871" v="902" actId="26606"/>
          <ac:grpSpMkLst>
            <pc:docMk/>
            <pc:sldMk cId="2251703868" sldId="256"/>
            <ac:grpSpMk id="246" creationId="{D0D26923-EE65-4E57-B679-61B80FBCAAB1}"/>
          </ac:grpSpMkLst>
        </pc:grpChg>
        <pc:grpChg chg="add del">
          <ac:chgData name="Azim Pathan" userId="71d2ce7747a9763e" providerId="LiveId" clId="{EB71A519-03D6-CF4A-8A50-E97DCADBCE0C}" dt="2022-04-18T08:01:41.613" v="436" actId="26606"/>
          <ac:grpSpMkLst>
            <pc:docMk/>
            <pc:sldMk cId="2251703868" sldId="256"/>
            <ac:grpSpMk id="248" creationId="{5BAB052D-92E4-4715-895B-E423230754C2}"/>
          </ac:grpSpMkLst>
        </pc:grpChg>
        <pc:grpChg chg="add del">
          <ac:chgData name="Azim Pathan" userId="71d2ce7747a9763e" providerId="LiveId" clId="{EB71A519-03D6-CF4A-8A50-E97DCADBCE0C}" dt="2022-04-18T08:09:37.610" v="496" actId="26606"/>
          <ac:grpSpMkLst>
            <pc:docMk/>
            <pc:sldMk cId="2251703868" sldId="256"/>
            <ac:grpSpMk id="249" creationId="{788D5DFD-FA42-4EB0-B24E-4180C0CC5A0F}"/>
          </ac:grpSpMkLst>
        </pc:grpChg>
        <pc:grpChg chg="add del">
          <ac:chgData name="Azim Pathan" userId="71d2ce7747a9763e" providerId="LiveId" clId="{EB71A519-03D6-CF4A-8A50-E97DCADBCE0C}" dt="2022-04-18T08:01:43.448" v="438" actId="26606"/>
          <ac:grpSpMkLst>
            <pc:docMk/>
            <pc:sldMk cId="2251703868" sldId="256"/>
            <ac:grpSpMk id="252" creationId="{DE471E13-6104-4637-8A8F-B545529B1D11}"/>
          </ac:grpSpMkLst>
        </pc:grpChg>
        <pc:grpChg chg="add del">
          <ac:chgData name="Azim Pathan" userId="71d2ce7747a9763e" providerId="LiveId" clId="{EB71A519-03D6-CF4A-8A50-E97DCADBCE0C}" dt="2022-04-18T08:09:37.610" v="496" actId="26606"/>
          <ac:grpSpMkLst>
            <pc:docMk/>
            <pc:sldMk cId="2251703868" sldId="256"/>
            <ac:grpSpMk id="254" creationId="{D44056DF-7985-4692-968A-466E9E6AF76A}"/>
          </ac:grpSpMkLst>
        </pc:grpChg>
        <pc:grpChg chg="add del">
          <ac:chgData name="Azim Pathan" userId="71d2ce7747a9763e" providerId="LiveId" clId="{EB71A519-03D6-CF4A-8A50-E97DCADBCE0C}" dt="2022-04-18T08:01:48.459" v="440" actId="26606"/>
          <ac:grpSpMkLst>
            <pc:docMk/>
            <pc:sldMk cId="2251703868" sldId="256"/>
            <ac:grpSpMk id="256" creationId="{DE7C35E0-BD19-4AFC-81BF-7A7507E9C94D}"/>
          </ac:grpSpMkLst>
        </pc:grpChg>
        <pc:grpChg chg="add del">
          <ac:chgData name="Azim Pathan" userId="71d2ce7747a9763e" providerId="LiveId" clId="{EB71A519-03D6-CF4A-8A50-E97DCADBCE0C}" dt="2022-04-18T08:08:00.363" v="466" actId="26606"/>
          <ac:grpSpMkLst>
            <pc:docMk/>
            <pc:sldMk cId="2251703868" sldId="256"/>
            <ac:grpSpMk id="257" creationId="{ECC60EEE-AABB-4099-9403-8A4CDD57343D}"/>
          </ac:grpSpMkLst>
        </pc:grpChg>
        <pc:grpChg chg="add del">
          <ac:chgData name="Azim Pathan" userId="71d2ce7747a9763e" providerId="LiveId" clId="{EB71A519-03D6-CF4A-8A50-E97DCADBCE0C}" dt="2022-04-18T08:08:00.363" v="466" actId="26606"/>
          <ac:grpSpMkLst>
            <pc:docMk/>
            <pc:sldMk cId="2251703868" sldId="256"/>
            <ac:grpSpMk id="268" creationId="{3B471BDA-CF9A-4D5A-968B-40FC59D410D5}"/>
          </ac:grpSpMkLst>
        </pc:grpChg>
        <pc:grpChg chg="add del">
          <ac:chgData name="Azim Pathan" userId="71d2ce7747a9763e" providerId="LiveId" clId="{EB71A519-03D6-CF4A-8A50-E97DCADBCE0C}" dt="2022-04-18T08:08:00.363" v="466" actId="26606"/>
          <ac:grpSpMkLst>
            <pc:docMk/>
            <pc:sldMk cId="2251703868" sldId="256"/>
            <ac:grpSpMk id="269" creationId="{C5A2BA54-1CB5-4D78-833D-4DE99D4CF650}"/>
          </ac:grpSpMkLst>
        </pc:grpChg>
        <pc:grpChg chg="add del">
          <ac:chgData name="Azim Pathan" userId="71d2ce7747a9763e" providerId="LiveId" clId="{EB71A519-03D6-CF4A-8A50-E97DCADBCE0C}" dt="2022-04-18T08:13:19.379" v="793" actId="26606"/>
          <ac:grpSpMkLst>
            <pc:docMk/>
            <pc:sldMk cId="2251703868" sldId="256"/>
            <ac:grpSpMk id="284" creationId="{D1FF6940-C5C5-4FE7-A7E6-AC95AA3D3DCF}"/>
          </ac:grpSpMkLst>
        </pc:grpChg>
        <pc:grpChg chg="add del">
          <ac:chgData name="Azim Pathan" userId="71d2ce7747a9763e" providerId="LiveId" clId="{EB71A519-03D6-CF4A-8A50-E97DCADBCE0C}" dt="2022-04-18T08:08:05.341" v="468" actId="26606"/>
          <ac:grpSpMkLst>
            <pc:docMk/>
            <pc:sldMk cId="2251703868" sldId="256"/>
            <ac:grpSpMk id="288" creationId="{788D5DFD-FA42-4EB0-B24E-4180C0CC5A0F}"/>
          </ac:grpSpMkLst>
        </pc:grpChg>
        <pc:grpChg chg="add del">
          <ac:chgData name="Azim Pathan" userId="71d2ce7747a9763e" providerId="LiveId" clId="{EB71A519-03D6-CF4A-8A50-E97DCADBCE0C}" dt="2022-04-18T08:09:42.073" v="500" actId="26606"/>
          <ac:grpSpMkLst>
            <pc:docMk/>
            <pc:sldMk cId="2251703868" sldId="256"/>
            <ac:grpSpMk id="289" creationId="{68961809-266D-4B4D-BE74-84C1B3CD6F28}"/>
          </ac:grpSpMkLst>
        </pc:grpChg>
        <pc:grpChg chg="add del">
          <ac:chgData name="Azim Pathan" userId="71d2ce7747a9763e" providerId="LiveId" clId="{EB71A519-03D6-CF4A-8A50-E97DCADBCE0C}" dt="2022-04-18T08:08:05.341" v="468" actId="26606"/>
          <ac:grpSpMkLst>
            <pc:docMk/>
            <pc:sldMk cId="2251703868" sldId="256"/>
            <ac:grpSpMk id="290" creationId="{D44056DF-7985-4692-968A-466E9E6AF76A}"/>
          </ac:grpSpMkLst>
        </pc:grpChg>
        <pc:grpChg chg="add del">
          <ac:chgData name="Azim Pathan" userId="71d2ce7747a9763e" providerId="LiveId" clId="{EB71A519-03D6-CF4A-8A50-E97DCADBCE0C}" dt="2022-04-18T08:08:25.230" v="480" actId="26606"/>
          <ac:grpSpMkLst>
            <pc:docMk/>
            <pc:sldMk cId="2251703868" sldId="256"/>
            <ac:grpSpMk id="293" creationId="{68961809-266D-4B4D-BE74-84C1B3CD6F28}"/>
          </ac:grpSpMkLst>
        </pc:grpChg>
        <pc:grpChg chg="add del">
          <ac:chgData name="Azim Pathan" userId="71d2ce7747a9763e" providerId="LiveId" clId="{EB71A519-03D6-CF4A-8A50-E97DCADBCE0C}" dt="2022-04-18T08:08:25.230" v="480" actId="26606"/>
          <ac:grpSpMkLst>
            <pc:docMk/>
            <pc:sldMk cId="2251703868" sldId="256"/>
            <ac:grpSpMk id="294" creationId="{B2086F72-9495-4DC4-839B-72567BA8D619}"/>
          </ac:grpSpMkLst>
        </pc:grpChg>
        <pc:grpChg chg="add del">
          <ac:chgData name="Azim Pathan" userId="71d2ce7747a9763e" providerId="LiveId" clId="{EB71A519-03D6-CF4A-8A50-E97DCADBCE0C}" dt="2022-04-18T08:09:42.073" v="500" actId="26606"/>
          <ac:grpSpMkLst>
            <pc:docMk/>
            <pc:sldMk cId="2251703868" sldId="256"/>
            <ac:grpSpMk id="295" creationId="{B2086F72-9495-4DC4-839B-72567BA8D619}"/>
          </ac:grpSpMkLst>
        </pc:grpChg>
        <pc:grpChg chg="add del">
          <ac:chgData name="Azim Pathan" userId="71d2ce7747a9763e" providerId="LiveId" clId="{EB71A519-03D6-CF4A-8A50-E97DCADBCE0C}" dt="2022-04-18T08:13:19.379" v="793" actId="26606"/>
          <ac:grpSpMkLst>
            <pc:docMk/>
            <pc:sldMk cId="2251703868" sldId="256"/>
            <ac:grpSpMk id="303" creationId="{BA06356A-43DE-43CA-8CA4-0A33516F46F6}"/>
          </ac:grpSpMkLst>
        </pc:grpChg>
        <pc:grpChg chg="add del">
          <ac:chgData name="Azim Pathan" userId="71d2ce7747a9763e" providerId="LiveId" clId="{EB71A519-03D6-CF4A-8A50-E97DCADBCE0C}" dt="2022-04-18T08:13:19.379" v="793" actId="26606"/>
          <ac:grpSpMkLst>
            <pc:docMk/>
            <pc:sldMk cId="2251703868" sldId="256"/>
            <ac:grpSpMk id="305" creationId="{B957206D-2084-4CDA-A838-A71F3CA69A05}"/>
          </ac:grpSpMkLst>
        </pc:grpChg>
        <pc:grpChg chg="add del">
          <ac:chgData name="Azim Pathan" userId="71d2ce7747a9763e" providerId="LiveId" clId="{EB71A519-03D6-CF4A-8A50-E97DCADBCE0C}" dt="2022-04-18T08:13:06.685" v="776" actId="26606"/>
          <ac:grpSpMkLst>
            <pc:docMk/>
            <pc:sldMk cId="2251703868" sldId="256"/>
            <ac:grpSpMk id="322" creationId="{788D5DFD-FA42-4EB0-B24E-4180C0CC5A0F}"/>
          </ac:grpSpMkLst>
        </pc:grpChg>
        <pc:grpChg chg="add del">
          <ac:chgData name="Azim Pathan" userId="71d2ce7747a9763e" providerId="LiveId" clId="{EB71A519-03D6-CF4A-8A50-E97DCADBCE0C}" dt="2022-04-18T08:13:09.671" v="780" actId="26606"/>
          <ac:grpSpMkLst>
            <pc:docMk/>
            <pc:sldMk cId="2251703868" sldId="256"/>
            <ac:grpSpMk id="323" creationId="{BA06356A-43DE-43CA-8CA4-0A33516F46F6}"/>
          </ac:grpSpMkLst>
        </pc:grpChg>
        <pc:grpChg chg="add del">
          <ac:chgData name="Azim Pathan" userId="71d2ce7747a9763e" providerId="LiveId" clId="{EB71A519-03D6-CF4A-8A50-E97DCADBCE0C}" dt="2022-04-18T08:13:09.671" v="780" actId="26606"/>
          <ac:grpSpMkLst>
            <pc:docMk/>
            <pc:sldMk cId="2251703868" sldId="256"/>
            <ac:grpSpMk id="324" creationId="{B957206D-2084-4CDA-A838-A71F3CA69A05}"/>
          </ac:grpSpMkLst>
        </pc:grpChg>
        <pc:grpChg chg="add del">
          <ac:chgData name="Azim Pathan" userId="71d2ce7747a9763e" providerId="LiveId" clId="{EB71A519-03D6-CF4A-8A50-E97DCADBCE0C}" dt="2022-04-18T08:13:37.309" v="797" actId="26606"/>
          <ac:grpSpMkLst>
            <pc:docMk/>
            <pc:sldMk cId="2251703868" sldId="256"/>
            <ac:grpSpMk id="328" creationId="{BA06356A-43DE-43CA-8CA4-0A33516F46F6}"/>
          </ac:grpSpMkLst>
        </pc:grpChg>
        <pc:grpChg chg="add del">
          <ac:chgData name="Azim Pathan" userId="71d2ce7747a9763e" providerId="LiveId" clId="{EB71A519-03D6-CF4A-8A50-E97DCADBCE0C}" dt="2022-04-18T08:13:06.685" v="776" actId="26606"/>
          <ac:grpSpMkLst>
            <pc:docMk/>
            <pc:sldMk cId="2251703868" sldId="256"/>
            <ac:grpSpMk id="329" creationId="{D44056DF-7985-4692-968A-466E9E6AF76A}"/>
          </ac:grpSpMkLst>
        </pc:grpChg>
        <pc:grpChg chg="add del">
          <ac:chgData name="Azim Pathan" userId="71d2ce7747a9763e" providerId="LiveId" clId="{EB71A519-03D6-CF4A-8A50-E97DCADBCE0C}" dt="2022-04-18T08:13:09.671" v="780" actId="26606"/>
          <ac:grpSpMkLst>
            <pc:docMk/>
            <pc:sldMk cId="2251703868" sldId="256"/>
            <ac:grpSpMk id="358" creationId="{D1FF6940-C5C5-4FE7-A7E6-AC95AA3D3DCF}"/>
          </ac:grpSpMkLst>
        </pc:grpChg>
        <pc:grpChg chg="add del">
          <ac:chgData name="Azim Pathan" userId="71d2ce7747a9763e" providerId="LiveId" clId="{EB71A519-03D6-CF4A-8A50-E97DCADBCE0C}" dt="2022-04-18T08:13:37.309" v="797" actId="26606"/>
          <ac:grpSpMkLst>
            <pc:docMk/>
            <pc:sldMk cId="2251703868" sldId="256"/>
            <ac:grpSpMk id="369" creationId="{B957206D-2084-4CDA-A838-A71F3CA69A05}"/>
          </ac:grpSpMkLst>
        </pc:grpChg>
        <pc:grpChg chg="add del">
          <ac:chgData name="Azim Pathan" userId="71d2ce7747a9763e" providerId="LiveId" clId="{EB71A519-03D6-CF4A-8A50-E97DCADBCE0C}" dt="2022-04-18T08:13:11.111" v="784" actId="26606"/>
          <ac:grpSpMkLst>
            <pc:docMk/>
            <pc:sldMk cId="2251703868" sldId="256"/>
            <ac:grpSpMk id="372" creationId="{68961809-266D-4B4D-BE74-84C1B3CD6F28}"/>
          </ac:grpSpMkLst>
        </pc:grpChg>
        <pc:grpChg chg="add del">
          <ac:chgData name="Azim Pathan" userId="71d2ce7747a9763e" providerId="LiveId" clId="{EB71A519-03D6-CF4A-8A50-E97DCADBCE0C}" dt="2022-04-18T08:13:37.309" v="797" actId="26606"/>
          <ac:grpSpMkLst>
            <pc:docMk/>
            <pc:sldMk cId="2251703868" sldId="256"/>
            <ac:grpSpMk id="373" creationId="{D1FF6940-C5C5-4FE7-A7E6-AC95AA3D3DCF}"/>
          </ac:grpSpMkLst>
        </pc:grpChg>
        <pc:grpChg chg="add del">
          <ac:chgData name="Azim Pathan" userId="71d2ce7747a9763e" providerId="LiveId" clId="{EB71A519-03D6-CF4A-8A50-E97DCADBCE0C}" dt="2022-04-18T08:13:11.111" v="784" actId="26606"/>
          <ac:grpSpMkLst>
            <pc:docMk/>
            <pc:sldMk cId="2251703868" sldId="256"/>
            <ac:grpSpMk id="374" creationId="{B2086F72-9495-4DC4-839B-72567BA8D619}"/>
          </ac:grpSpMkLst>
        </pc:grpChg>
        <pc:grpChg chg="add del">
          <ac:chgData name="Azim Pathan" userId="71d2ce7747a9763e" providerId="LiveId" clId="{EB71A519-03D6-CF4A-8A50-E97DCADBCE0C}" dt="2022-04-18T08:47:44.871" v="902" actId="26606"/>
          <ac:grpSpMkLst>
            <pc:docMk/>
            <pc:sldMk cId="2251703868" sldId="256"/>
            <ac:grpSpMk id="377" creationId="{AC7171C6-EA46-47D6-AAE3-DD4CA0393C5E}"/>
          </ac:grpSpMkLst>
        </pc:grpChg>
        <pc:grpChg chg="add del">
          <ac:chgData name="Azim Pathan" userId="71d2ce7747a9763e" providerId="LiveId" clId="{EB71A519-03D6-CF4A-8A50-E97DCADBCE0C}" dt="2022-04-18T08:47:44.871" v="902" actId="26606"/>
          <ac:grpSpMkLst>
            <pc:docMk/>
            <pc:sldMk cId="2251703868" sldId="256"/>
            <ac:grpSpMk id="380" creationId="{1A7C43DF-6C62-45B8-95AA-FD5810A86604}"/>
          </ac:grpSpMkLst>
        </pc:grpChg>
        <pc:grpChg chg="add del">
          <ac:chgData name="Azim Pathan" userId="71d2ce7747a9763e" providerId="LiveId" clId="{EB71A519-03D6-CF4A-8A50-E97DCADBCE0C}" dt="2022-04-18T08:47:23.126" v="887" actId="26606"/>
          <ac:grpSpMkLst>
            <pc:docMk/>
            <pc:sldMk cId="2251703868" sldId="256"/>
            <ac:grpSpMk id="411" creationId="{788D5DFD-FA42-4EB0-B24E-4180C0CC5A0F}"/>
          </ac:grpSpMkLst>
        </pc:grpChg>
        <pc:grpChg chg="add del">
          <ac:chgData name="Azim Pathan" userId="71d2ce7747a9763e" providerId="LiveId" clId="{EB71A519-03D6-CF4A-8A50-E97DCADBCE0C}" dt="2022-04-18T08:47:23.126" v="887" actId="26606"/>
          <ac:grpSpMkLst>
            <pc:docMk/>
            <pc:sldMk cId="2251703868" sldId="256"/>
            <ac:grpSpMk id="415" creationId="{D44056DF-7985-4692-968A-466E9E6AF76A}"/>
          </ac:grpSpMkLst>
        </pc:grpChg>
        <pc:grpChg chg="add del">
          <ac:chgData name="Azim Pathan" userId="71d2ce7747a9763e" providerId="LiveId" clId="{EB71A519-03D6-CF4A-8A50-E97DCADBCE0C}" dt="2022-04-18T08:47:24.167" v="889" actId="26606"/>
          <ac:grpSpMkLst>
            <pc:docMk/>
            <pc:sldMk cId="2251703868" sldId="256"/>
            <ac:grpSpMk id="441" creationId="{68961809-266D-4B4D-BE74-84C1B3CD6F28}"/>
          </ac:grpSpMkLst>
        </pc:grpChg>
        <pc:grpChg chg="add del">
          <ac:chgData name="Azim Pathan" userId="71d2ce7747a9763e" providerId="LiveId" clId="{EB71A519-03D6-CF4A-8A50-E97DCADBCE0C}" dt="2022-04-18T08:47:24.167" v="889" actId="26606"/>
          <ac:grpSpMkLst>
            <pc:docMk/>
            <pc:sldMk cId="2251703868" sldId="256"/>
            <ac:grpSpMk id="443" creationId="{B2086F72-9495-4DC4-839B-72567BA8D619}"/>
          </ac:grpSpMkLst>
        </pc:grpChg>
        <pc:grpChg chg="add del">
          <ac:chgData name="Azim Pathan" userId="71d2ce7747a9763e" providerId="LiveId" clId="{EB71A519-03D6-CF4A-8A50-E97DCADBCE0C}" dt="2022-04-18T09:07:12.929" v="906"/>
          <ac:grpSpMkLst>
            <pc:docMk/>
            <pc:sldMk cId="2251703868" sldId="256"/>
            <ac:grpSpMk id="444" creationId="{D1FF6940-C5C5-4FE7-A7E6-AC95AA3D3DCF}"/>
          </ac:grpSpMkLst>
        </pc:grpChg>
        <pc:grpChg chg="add del">
          <ac:chgData name="Azim Pathan" userId="71d2ce7747a9763e" providerId="LiveId" clId="{EB71A519-03D6-CF4A-8A50-E97DCADBCE0C}" dt="2022-04-18T08:47:25.241" v="891" actId="26606"/>
          <ac:grpSpMkLst>
            <pc:docMk/>
            <pc:sldMk cId="2251703868" sldId="256"/>
            <ac:grpSpMk id="470" creationId="{AC7171C6-EA46-47D6-AAE3-DD4CA0393C5E}"/>
          </ac:grpSpMkLst>
        </pc:grpChg>
        <pc:grpChg chg="add del">
          <ac:chgData name="Azim Pathan" userId="71d2ce7747a9763e" providerId="LiveId" clId="{EB71A519-03D6-CF4A-8A50-E97DCADBCE0C}" dt="2022-04-18T08:47:25.241" v="891" actId="26606"/>
          <ac:grpSpMkLst>
            <pc:docMk/>
            <pc:sldMk cId="2251703868" sldId="256"/>
            <ac:grpSpMk id="471" creationId="{D0D26923-EE65-4E57-B679-61B80FBCAAB1}"/>
          </ac:grpSpMkLst>
        </pc:grpChg>
        <pc:grpChg chg="add del">
          <ac:chgData name="Azim Pathan" userId="71d2ce7747a9763e" providerId="LiveId" clId="{EB71A519-03D6-CF4A-8A50-E97DCADBCE0C}" dt="2022-04-18T08:47:25.241" v="891" actId="26606"/>
          <ac:grpSpMkLst>
            <pc:docMk/>
            <pc:sldMk cId="2251703868" sldId="256"/>
            <ac:grpSpMk id="482" creationId="{1A7C43DF-6C62-45B8-95AA-FD5810A86604}"/>
          </ac:grpSpMkLst>
        </pc:grpChg>
        <pc:grpChg chg="add del">
          <ac:chgData name="Azim Pathan" userId="71d2ce7747a9763e" providerId="LiveId" clId="{EB71A519-03D6-CF4A-8A50-E97DCADBCE0C}" dt="2022-04-18T08:47:26.650" v="893" actId="26606"/>
          <ac:grpSpMkLst>
            <pc:docMk/>
            <pc:sldMk cId="2251703868" sldId="256"/>
            <ac:grpSpMk id="489" creationId="{788D5DFD-FA42-4EB0-B24E-4180C0CC5A0F}"/>
          </ac:grpSpMkLst>
        </pc:grpChg>
        <pc:grpChg chg="add del">
          <ac:chgData name="Azim Pathan" userId="71d2ce7747a9763e" providerId="LiveId" clId="{EB71A519-03D6-CF4A-8A50-E97DCADBCE0C}" dt="2022-04-18T08:47:26.650" v="893" actId="26606"/>
          <ac:grpSpMkLst>
            <pc:docMk/>
            <pc:sldMk cId="2251703868" sldId="256"/>
            <ac:grpSpMk id="491" creationId="{D44056DF-7985-4692-968A-466E9E6AF76A}"/>
          </ac:grpSpMkLst>
        </pc:grpChg>
        <pc:grpChg chg="add del">
          <ac:chgData name="Azim Pathan" userId="71d2ce7747a9763e" providerId="LiveId" clId="{EB71A519-03D6-CF4A-8A50-E97DCADBCE0C}" dt="2022-04-18T08:47:29.432" v="895" actId="26606"/>
          <ac:grpSpMkLst>
            <pc:docMk/>
            <pc:sldMk cId="2251703868" sldId="256"/>
            <ac:grpSpMk id="494" creationId="{F062FACA-67B4-4AA3-B7B8-5E3F40213E06}"/>
          </ac:grpSpMkLst>
        </pc:grpChg>
        <pc:grpChg chg="add del">
          <ac:chgData name="Azim Pathan" userId="71d2ce7747a9763e" providerId="LiveId" clId="{EB71A519-03D6-CF4A-8A50-E97DCADBCE0C}" dt="2022-04-18T08:47:29.432" v="895" actId="26606"/>
          <ac:grpSpMkLst>
            <pc:docMk/>
            <pc:sldMk cId="2251703868" sldId="256"/>
            <ac:grpSpMk id="495" creationId="{1E0DEA12-DBDB-4932-A58A-AD12F8FC8DE6}"/>
          </ac:grpSpMkLst>
        </pc:grpChg>
        <pc:grpChg chg="add del">
          <ac:chgData name="Azim Pathan" userId="71d2ce7747a9763e" providerId="LiveId" clId="{EB71A519-03D6-CF4A-8A50-E97DCADBCE0C}" dt="2022-04-18T08:47:32.656" v="897" actId="26606"/>
          <ac:grpSpMkLst>
            <pc:docMk/>
            <pc:sldMk cId="2251703868" sldId="256"/>
            <ac:grpSpMk id="498" creationId="{3B471BDA-CF9A-4D5A-968B-40FC59D410D5}"/>
          </ac:grpSpMkLst>
        </pc:grpChg>
        <pc:grpChg chg="add del">
          <ac:chgData name="Azim Pathan" userId="71d2ce7747a9763e" providerId="LiveId" clId="{EB71A519-03D6-CF4A-8A50-E97DCADBCE0C}" dt="2022-04-18T08:47:32.656" v="897" actId="26606"/>
          <ac:grpSpMkLst>
            <pc:docMk/>
            <pc:sldMk cId="2251703868" sldId="256"/>
            <ac:grpSpMk id="500" creationId="{C5A2BA54-1CB5-4D78-833D-4DE99D4CF650}"/>
          </ac:grpSpMkLst>
        </pc:grpChg>
        <pc:grpChg chg="add del">
          <ac:chgData name="Azim Pathan" userId="71d2ce7747a9763e" providerId="LiveId" clId="{EB71A519-03D6-CF4A-8A50-E97DCADBCE0C}" dt="2022-04-18T08:47:32.656" v="897" actId="26606"/>
          <ac:grpSpMkLst>
            <pc:docMk/>
            <pc:sldMk cId="2251703868" sldId="256"/>
            <ac:grpSpMk id="504" creationId="{ECC60EEE-AABB-4099-9403-8A4CDD57343D}"/>
          </ac:grpSpMkLst>
        </pc:grpChg>
        <pc:grpChg chg="add del">
          <ac:chgData name="Azim Pathan" userId="71d2ce7747a9763e" providerId="LiveId" clId="{EB71A519-03D6-CF4A-8A50-E97DCADBCE0C}" dt="2022-04-18T09:07:12.929" v="906"/>
          <ac:grpSpMkLst>
            <pc:docMk/>
            <pc:sldMk cId="2251703868" sldId="256"/>
            <ac:grpSpMk id="510" creationId="{BA06356A-43DE-43CA-8CA4-0A33516F46F6}"/>
          </ac:grpSpMkLst>
        </pc:grpChg>
        <pc:grpChg chg="add del">
          <ac:chgData name="Azim Pathan" userId="71d2ce7747a9763e" providerId="LiveId" clId="{EB71A519-03D6-CF4A-8A50-E97DCADBCE0C}" dt="2022-04-18T09:07:12.929" v="906"/>
          <ac:grpSpMkLst>
            <pc:docMk/>
            <pc:sldMk cId="2251703868" sldId="256"/>
            <ac:grpSpMk id="511" creationId="{B957206D-2084-4CDA-A838-A71F3CA69A05}"/>
          </ac:grpSpMkLst>
        </pc:grpChg>
        <pc:picChg chg="add del mod">
          <ac:chgData name="Azim Pathan" userId="71d2ce7747a9763e" providerId="LiveId" clId="{EB71A519-03D6-CF4A-8A50-E97DCADBCE0C}" dt="2022-04-18T08:06:15.105" v="452" actId="478"/>
          <ac:picMkLst>
            <pc:docMk/>
            <pc:sldMk cId="2251703868" sldId="256"/>
            <ac:picMk id="4" creationId="{72AD9F67-F9AC-E01A-DBC6-4AD5A4973A1F}"/>
          </ac:picMkLst>
        </pc:picChg>
        <pc:picChg chg="add del mod ord">
          <ac:chgData name="Azim Pathan" userId="71d2ce7747a9763e" providerId="LiveId" clId="{EB71A519-03D6-CF4A-8A50-E97DCADBCE0C}" dt="2022-04-18T08:09:23.427" v="488" actId="478"/>
          <ac:picMkLst>
            <pc:docMk/>
            <pc:sldMk cId="2251703868" sldId="256"/>
            <ac:picMk id="6" creationId="{2F2053E3-31D6-AD47-48C3-88A3EBD2FF34}"/>
          </ac:picMkLst>
        </pc:picChg>
        <pc:picChg chg="add mod ord">
          <ac:chgData name="Azim Pathan" userId="71d2ce7747a9763e" providerId="LiveId" clId="{EB71A519-03D6-CF4A-8A50-E97DCADBCE0C}" dt="2022-04-20T03:28:04.263" v="8511" actId="26606"/>
          <ac:picMkLst>
            <pc:docMk/>
            <pc:sldMk cId="2251703868" sldId="256"/>
            <ac:picMk id="65" creationId="{C765214B-4F7E-88B0-5A42-546B2FA35EA7}"/>
          </ac:picMkLst>
        </pc:picChg>
        <pc:picChg chg="add del">
          <ac:chgData name="Azim Pathan" userId="71d2ce7747a9763e" providerId="LiveId" clId="{EB71A519-03D6-CF4A-8A50-E97DCADBCE0C}" dt="2022-04-18T08:00:23.962" v="406" actId="26606"/>
          <ac:picMkLst>
            <pc:docMk/>
            <pc:sldMk cId="2251703868" sldId="256"/>
            <ac:picMk id="71" creationId="{51039561-92F9-40EE-900B-6AA0F58042A4}"/>
          </ac:picMkLst>
        </pc:picChg>
        <pc:picChg chg="add del">
          <ac:chgData name="Azim Pathan" userId="71d2ce7747a9763e" providerId="LiveId" clId="{EB71A519-03D6-CF4A-8A50-E97DCADBCE0C}" dt="2022-04-18T09:07:45.276" v="920"/>
          <ac:picMkLst>
            <pc:docMk/>
            <pc:sldMk cId="2251703868" sldId="256"/>
            <ac:picMk id="72" creationId="{4A0623D0-396B-499E-BBFB-C17F1BB0F2DF}"/>
          </ac:picMkLst>
        </pc:picChg>
        <pc:picChg chg="add del">
          <ac:chgData name="Azim Pathan" userId="71d2ce7747a9763e" providerId="LiveId" clId="{EB71A519-03D6-CF4A-8A50-E97DCADBCE0C}" dt="2022-04-18T09:07:45.276" v="920"/>
          <ac:picMkLst>
            <pc:docMk/>
            <pc:sldMk cId="2251703868" sldId="256"/>
            <ac:picMk id="74" creationId="{21AF192C-698D-4635-9C9F-F9769A56A96C}"/>
          </ac:picMkLst>
        </pc:picChg>
        <pc:picChg chg="add del">
          <ac:chgData name="Azim Pathan" userId="71d2ce7747a9763e" providerId="LiveId" clId="{EB71A519-03D6-CF4A-8A50-E97DCADBCE0C}" dt="2022-04-18T09:08:16.568" v="928" actId="26606"/>
          <ac:picMkLst>
            <pc:docMk/>
            <pc:sldMk cId="2251703868" sldId="256"/>
            <ac:picMk id="80" creationId="{4A0623D0-396B-499E-BBFB-C17F1BB0F2DF}"/>
          </ac:picMkLst>
        </pc:picChg>
        <pc:picChg chg="add del">
          <ac:chgData name="Azim Pathan" userId="71d2ce7747a9763e" providerId="LiveId" clId="{EB71A519-03D6-CF4A-8A50-E97DCADBCE0C}" dt="2022-04-18T09:08:16.568" v="928" actId="26606"/>
          <ac:picMkLst>
            <pc:docMk/>
            <pc:sldMk cId="2251703868" sldId="256"/>
            <ac:picMk id="84" creationId="{6CCFC05F-DF0D-4B1B-8FD8-51B508CBCF22}"/>
          </ac:picMkLst>
        </pc:picChg>
        <pc:picChg chg="add del">
          <ac:chgData name="Azim Pathan" userId="71d2ce7747a9763e" providerId="LiveId" clId="{EB71A519-03D6-CF4A-8A50-E97DCADBCE0C}" dt="2022-04-18T09:08:27.217" v="932"/>
          <ac:picMkLst>
            <pc:docMk/>
            <pc:sldMk cId="2251703868" sldId="256"/>
            <ac:picMk id="90" creationId="{58648BA7-E359-41C9-A01F-A2805958571C}"/>
          </ac:picMkLst>
        </pc:picChg>
        <pc:picChg chg="add del">
          <ac:chgData name="Azim Pathan" userId="71d2ce7747a9763e" providerId="LiveId" clId="{EB71A519-03D6-CF4A-8A50-E97DCADBCE0C}" dt="2022-04-18T08:01:00.973" v="418" actId="26606"/>
          <ac:picMkLst>
            <pc:docMk/>
            <pc:sldMk cId="2251703868" sldId="256"/>
            <ac:picMk id="91" creationId="{51039561-92F9-40EE-900B-6AA0F58042A4}"/>
          </ac:picMkLst>
        </pc:picChg>
        <pc:picChg chg="add del">
          <ac:chgData name="Azim Pathan" userId="71d2ce7747a9763e" providerId="LiveId" clId="{EB71A519-03D6-CF4A-8A50-E97DCADBCE0C}" dt="2022-04-18T09:08:27.217" v="932"/>
          <ac:picMkLst>
            <pc:docMk/>
            <pc:sldMk cId="2251703868" sldId="256"/>
            <ac:picMk id="93" creationId="{01E00C04-E4DA-4D35-B5C7-0305B9E9272F}"/>
          </ac:picMkLst>
        </pc:picChg>
        <pc:picChg chg="add del">
          <ac:chgData name="Azim Pathan" userId="71d2ce7747a9763e" providerId="LiveId" clId="{EB71A519-03D6-CF4A-8A50-E97DCADBCE0C}" dt="2022-04-18T08:01:10.503" v="425" actId="26606"/>
          <ac:picMkLst>
            <pc:docMk/>
            <pc:sldMk cId="2251703868" sldId="256"/>
            <ac:picMk id="161" creationId="{51039561-92F9-40EE-900B-6AA0F58042A4}"/>
          </ac:picMkLst>
        </pc:picChg>
        <pc:picChg chg="add del">
          <ac:chgData name="Azim Pathan" userId="71d2ce7747a9763e" providerId="LiveId" clId="{EB71A519-03D6-CF4A-8A50-E97DCADBCE0C}" dt="2022-04-18T08:09:42.147" v="501" actId="26606"/>
          <ac:picMkLst>
            <pc:docMk/>
            <pc:sldMk cId="2251703868" sldId="256"/>
            <ac:picMk id="169" creationId="{51039561-92F9-40EE-900B-6AA0F58042A4}"/>
          </ac:picMkLst>
        </pc:picChg>
        <pc:picChg chg="add del">
          <ac:chgData name="Azim Pathan" userId="71d2ce7747a9763e" providerId="LiveId" clId="{EB71A519-03D6-CF4A-8A50-E97DCADBCE0C}" dt="2022-04-18T08:01:58.411" v="442" actId="26606"/>
          <ac:picMkLst>
            <pc:docMk/>
            <pc:sldMk cId="2251703868" sldId="256"/>
            <ac:picMk id="186" creationId="{DFBFBD43-EC4F-0EBC-5BF5-51357A09D712}"/>
          </ac:picMkLst>
        </pc:picChg>
        <pc:picChg chg="add del">
          <ac:chgData name="Azim Pathan" userId="71d2ce7747a9763e" providerId="LiveId" clId="{EB71A519-03D6-CF4A-8A50-E97DCADBCE0C}" dt="2022-04-18T08:01:48.459" v="440" actId="26606"/>
          <ac:picMkLst>
            <pc:docMk/>
            <pc:sldMk cId="2251703868" sldId="256"/>
            <ac:picMk id="258" creationId="{51039561-92F9-40EE-900B-6AA0F58042A4}"/>
          </ac:picMkLst>
        </pc:picChg>
        <pc:cxnChg chg="add del">
          <ac:chgData name="Azim Pathan" userId="71d2ce7747a9763e" providerId="LiveId" clId="{EB71A519-03D6-CF4A-8A50-E97DCADBCE0C}" dt="2022-04-18T08:00:23.962" v="406" actId="26606"/>
          <ac:cxnSpMkLst>
            <pc:docMk/>
            <pc:sldMk cId="2251703868" sldId="256"/>
            <ac:cxnSpMk id="68" creationId="{D902DA06-324A-48CE-8C20-94535480A632}"/>
          </ac:cxnSpMkLst>
        </pc:cxnChg>
        <pc:cxnChg chg="add del">
          <ac:chgData name="Azim Pathan" userId="71d2ce7747a9763e" providerId="LiveId" clId="{EB71A519-03D6-CF4A-8A50-E97DCADBCE0C}" dt="2022-04-18T08:01:00.973" v="418" actId="26606"/>
          <ac:cxnSpMkLst>
            <pc:docMk/>
            <pc:sldMk cId="2251703868" sldId="256"/>
            <ac:cxnSpMk id="92" creationId="{D902DA06-324A-48CE-8C20-94535480A632}"/>
          </ac:cxnSpMkLst>
        </pc:cxnChg>
        <pc:cxnChg chg="add del">
          <ac:chgData name="Azim Pathan" userId="71d2ce7747a9763e" providerId="LiveId" clId="{EB71A519-03D6-CF4A-8A50-E97DCADBCE0C}" dt="2022-04-18T09:08:39.624" v="945" actId="26606"/>
          <ac:cxnSpMkLst>
            <pc:docMk/>
            <pc:sldMk cId="2251703868" sldId="256"/>
            <ac:cxnSpMk id="118" creationId="{7E7C77BC-7138-40B1-A15B-20F57A494629}"/>
          </ac:cxnSpMkLst>
        </pc:cxnChg>
        <pc:cxnChg chg="add del">
          <ac:chgData name="Azim Pathan" userId="71d2ce7747a9763e" providerId="LiveId" clId="{EB71A519-03D6-CF4A-8A50-E97DCADBCE0C}" dt="2022-04-18T08:01:10.503" v="425" actId="26606"/>
          <ac:cxnSpMkLst>
            <pc:docMk/>
            <pc:sldMk cId="2251703868" sldId="256"/>
            <ac:cxnSpMk id="163" creationId="{D902DA06-324A-48CE-8C20-94535480A632}"/>
          </ac:cxnSpMkLst>
        </pc:cxnChg>
        <pc:cxnChg chg="add del">
          <ac:chgData name="Azim Pathan" userId="71d2ce7747a9763e" providerId="LiveId" clId="{EB71A519-03D6-CF4A-8A50-E97DCADBCE0C}" dt="2022-04-18T08:09:42.147" v="501" actId="26606"/>
          <ac:cxnSpMkLst>
            <pc:docMk/>
            <pc:sldMk cId="2251703868" sldId="256"/>
            <ac:cxnSpMk id="171" creationId="{D902DA06-324A-48CE-8C20-94535480A632}"/>
          </ac:cxnSpMkLst>
        </pc:cxnChg>
        <pc:cxnChg chg="add del">
          <ac:chgData name="Azim Pathan" userId="71d2ce7747a9763e" providerId="LiveId" clId="{EB71A519-03D6-CF4A-8A50-E97DCADBCE0C}" dt="2022-04-18T08:01:48.459" v="440" actId="26606"/>
          <ac:cxnSpMkLst>
            <pc:docMk/>
            <pc:sldMk cId="2251703868" sldId="256"/>
            <ac:cxnSpMk id="259" creationId="{D902DA06-324A-48CE-8C20-94535480A632}"/>
          </ac:cxnSpMkLst>
        </pc:cxnChg>
      </pc:sldChg>
      <pc:sldChg chg="addSp delSp modSp mod ord setBg modAnim setClrOvrMap">
        <pc:chgData name="Azim Pathan" userId="71d2ce7747a9763e" providerId="LiveId" clId="{EB71A519-03D6-CF4A-8A50-E97DCADBCE0C}" dt="2022-05-05T07:03:22.047" v="8803" actId="26606"/>
        <pc:sldMkLst>
          <pc:docMk/>
          <pc:sldMk cId="4151768580" sldId="257"/>
        </pc:sldMkLst>
        <pc:spChg chg="mod">
          <ac:chgData name="Azim Pathan" userId="71d2ce7747a9763e" providerId="LiveId" clId="{EB71A519-03D6-CF4A-8A50-E97DCADBCE0C}" dt="2022-05-05T07:03:22.047" v="8803" actId="26606"/>
          <ac:spMkLst>
            <pc:docMk/>
            <pc:sldMk cId="4151768580" sldId="257"/>
            <ac:spMk id="2" creationId="{B54DDEEF-99B3-439E-AA0F-2A5A57E7B292}"/>
          </ac:spMkLst>
        </pc:spChg>
        <pc:spChg chg="add del mod">
          <ac:chgData name="Azim Pathan" userId="71d2ce7747a9763e" providerId="LiveId" clId="{EB71A519-03D6-CF4A-8A50-E97DCADBCE0C}" dt="2022-04-18T09:17:36.355" v="1190" actId="26606"/>
          <ac:spMkLst>
            <pc:docMk/>
            <pc:sldMk cId="4151768580" sldId="257"/>
            <ac:spMk id="3" creationId="{51B0CF5C-5DCB-4253-8200-21AF0B0E1350}"/>
          </ac:spMkLst>
        </pc:spChg>
        <pc:spChg chg="add del mod">
          <ac:chgData name="Azim Pathan" userId="71d2ce7747a9763e" providerId="LiveId" clId="{EB71A519-03D6-CF4A-8A50-E97DCADBCE0C}" dt="2022-04-18T10:12:03.799" v="3616"/>
          <ac:spMkLst>
            <pc:docMk/>
            <pc:sldMk cId="4151768580" sldId="257"/>
            <ac:spMk id="3" creationId="{618FDDDD-3FA0-B8D9-818F-D1C7D80D9C5A}"/>
          </ac:spMkLst>
        </pc:spChg>
        <pc:spChg chg="add del">
          <ac:chgData name="Azim Pathan" userId="71d2ce7747a9763e" providerId="LiveId" clId="{EB71A519-03D6-CF4A-8A50-E97DCADBCE0C}" dt="2022-04-18T09:17:06.544" v="1167" actId="26606"/>
          <ac:spMkLst>
            <pc:docMk/>
            <pc:sldMk cId="4151768580" sldId="257"/>
            <ac:spMk id="8" creationId="{B6CDA21F-E7AF-4C75-8395-33F58D5B0E45}"/>
          </ac:spMkLst>
        </pc:spChg>
        <pc:spChg chg="add del">
          <ac:chgData name="Azim Pathan" userId="71d2ce7747a9763e" providerId="LiveId" clId="{EB71A519-03D6-CF4A-8A50-E97DCADBCE0C}" dt="2022-04-18T09:17:05.770" v="1165" actId="26606"/>
          <ac:spMkLst>
            <pc:docMk/>
            <pc:sldMk cId="4151768580" sldId="257"/>
            <ac:spMk id="9" creationId="{A1F6BF70-C7D1-4AF9-8DB4-BEEB8A9C3529}"/>
          </ac:spMkLst>
        </pc:spChg>
        <pc:spChg chg="add del">
          <ac:chgData name="Azim Pathan" userId="71d2ce7747a9763e" providerId="LiveId" clId="{EB71A519-03D6-CF4A-8A50-E97DCADBCE0C}" dt="2022-04-18T09:17:14.121" v="1175" actId="26606"/>
          <ac:spMkLst>
            <pc:docMk/>
            <pc:sldMk cId="4151768580" sldId="257"/>
            <ac:spMk id="12" creationId="{967D8EB6-EAE1-4F9C-B398-83321E287204}"/>
          </ac:spMkLst>
        </pc:spChg>
        <pc:spChg chg="add del">
          <ac:chgData name="Azim Pathan" userId="71d2ce7747a9763e" providerId="LiveId" clId="{EB71A519-03D6-CF4A-8A50-E97DCADBCE0C}" dt="2022-04-18T09:17:07.696" v="1169" actId="26606"/>
          <ac:spMkLst>
            <pc:docMk/>
            <pc:sldMk cId="4151768580" sldId="257"/>
            <ac:spMk id="14" creationId="{E659831F-0D9A-4C63-9EBB-8435B85A440F}"/>
          </ac:spMkLst>
        </pc:spChg>
        <pc:spChg chg="add del">
          <ac:chgData name="Azim Pathan" userId="71d2ce7747a9763e" providerId="LiveId" clId="{EB71A519-03D6-CF4A-8A50-E97DCADBCE0C}" dt="2022-04-18T09:17:05.770" v="1165" actId="26606"/>
          <ac:spMkLst>
            <pc:docMk/>
            <pc:sldMk cId="4151768580" sldId="257"/>
            <ac:spMk id="15" creationId="{2C1BBA94-3F40-40AA-8BB9-E69E25E537C1}"/>
          </ac:spMkLst>
        </pc:spChg>
        <pc:spChg chg="add del">
          <ac:chgData name="Azim Pathan" userId="71d2ce7747a9763e" providerId="LiveId" clId="{EB71A519-03D6-CF4A-8A50-E97DCADBCE0C}" dt="2022-04-18T09:17:06.544" v="1167" actId="26606"/>
          <ac:spMkLst>
            <pc:docMk/>
            <pc:sldMk cId="4151768580" sldId="257"/>
            <ac:spMk id="21" creationId="{D5B0017B-2ECA-49AF-B397-DC140825DF8D}"/>
          </ac:spMkLst>
        </pc:spChg>
        <pc:spChg chg="add del">
          <ac:chgData name="Azim Pathan" userId="71d2ce7747a9763e" providerId="LiveId" clId="{EB71A519-03D6-CF4A-8A50-E97DCADBCE0C}" dt="2022-04-18T09:17:06.544" v="1167" actId="26606"/>
          <ac:spMkLst>
            <pc:docMk/>
            <pc:sldMk cId="4151768580" sldId="257"/>
            <ac:spMk id="22" creationId="{51B0CF5C-5DCB-4253-8200-21AF0B0E1350}"/>
          </ac:spMkLst>
        </pc:spChg>
        <pc:spChg chg="add del">
          <ac:chgData name="Azim Pathan" userId="71d2ce7747a9763e" providerId="LiveId" clId="{EB71A519-03D6-CF4A-8A50-E97DCADBCE0C}" dt="2022-04-18T09:17:07.696" v="1169" actId="26606"/>
          <ac:spMkLst>
            <pc:docMk/>
            <pc:sldMk cId="4151768580" sldId="257"/>
            <ac:spMk id="24" creationId="{DBF61EA3-B236-439E-9C0B-340980D56BEE}"/>
          </ac:spMkLst>
        </pc:spChg>
        <pc:spChg chg="add del">
          <ac:chgData name="Azim Pathan" userId="71d2ce7747a9763e" providerId="LiveId" clId="{EB71A519-03D6-CF4A-8A50-E97DCADBCE0C}" dt="2022-04-18T09:17:07.696" v="1169" actId="26606"/>
          <ac:spMkLst>
            <pc:docMk/>
            <pc:sldMk cId="4151768580" sldId="257"/>
            <ac:spMk id="27" creationId="{51B0CF5C-5DCB-4253-8200-21AF0B0E1350}"/>
          </ac:spMkLst>
        </pc:spChg>
        <pc:spChg chg="add del">
          <ac:chgData name="Azim Pathan" userId="71d2ce7747a9763e" providerId="LiveId" clId="{EB71A519-03D6-CF4A-8A50-E97DCADBCE0C}" dt="2022-04-18T09:17:11.214" v="1171" actId="26606"/>
          <ac:spMkLst>
            <pc:docMk/>
            <pc:sldMk cId="4151768580" sldId="257"/>
            <ac:spMk id="29" creationId="{D009D6D5-DAC2-4A8B-A17A-E206B9012D09}"/>
          </ac:spMkLst>
        </pc:spChg>
        <pc:spChg chg="add del">
          <ac:chgData name="Azim Pathan" userId="71d2ce7747a9763e" providerId="LiveId" clId="{EB71A519-03D6-CF4A-8A50-E97DCADBCE0C}" dt="2022-04-18T09:17:11.214" v="1171" actId="26606"/>
          <ac:spMkLst>
            <pc:docMk/>
            <pc:sldMk cId="4151768580" sldId="257"/>
            <ac:spMk id="30" creationId="{51B0CF5C-5DCB-4253-8200-21AF0B0E1350}"/>
          </ac:spMkLst>
        </pc:spChg>
        <pc:spChg chg="add del">
          <ac:chgData name="Azim Pathan" userId="71d2ce7747a9763e" providerId="LiveId" clId="{EB71A519-03D6-CF4A-8A50-E97DCADBCE0C}" dt="2022-04-18T09:17:13.390" v="1173" actId="26606"/>
          <ac:spMkLst>
            <pc:docMk/>
            <pc:sldMk cId="4151768580" sldId="257"/>
            <ac:spMk id="33" creationId="{79BB35BC-D5C2-4C8B-A22A-A71E6191913B}"/>
          </ac:spMkLst>
        </pc:spChg>
        <pc:spChg chg="add del">
          <ac:chgData name="Azim Pathan" userId="71d2ce7747a9763e" providerId="LiveId" clId="{EB71A519-03D6-CF4A-8A50-E97DCADBCE0C}" dt="2022-04-18T09:17:13.390" v="1173" actId="26606"/>
          <ac:spMkLst>
            <pc:docMk/>
            <pc:sldMk cId="4151768580" sldId="257"/>
            <ac:spMk id="35" creationId="{51B0CF5C-5DCB-4253-8200-21AF0B0E1350}"/>
          </ac:spMkLst>
        </pc:spChg>
        <pc:spChg chg="add del">
          <ac:chgData name="Azim Pathan" userId="71d2ce7747a9763e" providerId="LiveId" clId="{EB71A519-03D6-CF4A-8A50-E97DCADBCE0C}" dt="2022-04-18T09:17:14.121" v="1175" actId="26606"/>
          <ac:spMkLst>
            <pc:docMk/>
            <pc:sldMk cId="4151768580" sldId="257"/>
            <ac:spMk id="37" creationId="{51B0CF5C-5DCB-4253-8200-21AF0B0E1350}"/>
          </ac:spMkLst>
        </pc:spChg>
        <pc:spChg chg="add del">
          <ac:chgData name="Azim Pathan" userId="71d2ce7747a9763e" providerId="LiveId" clId="{EB71A519-03D6-CF4A-8A50-E97DCADBCE0C}" dt="2022-04-18T09:17:14.121" v="1175" actId="26606"/>
          <ac:spMkLst>
            <pc:docMk/>
            <pc:sldMk cId="4151768580" sldId="257"/>
            <ac:spMk id="38" creationId="{59A309A7-1751-4ABE-A3C1-EEC40366AD89}"/>
          </ac:spMkLst>
        </pc:spChg>
        <pc:spChg chg="add del">
          <ac:chgData name="Azim Pathan" userId="71d2ce7747a9763e" providerId="LiveId" clId="{EB71A519-03D6-CF4A-8A50-E97DCADBCE0C}" dt="2022-04-18T09:17:17.867" v="1177" actId="26606"/>
          <ac:spMkLst>
            <pc:docMk/>
            <pc:sldMk cId="4151768580" sldId="257"/>
            <ac:spMk id="40" creationId="{51B0CF5C-5DCB-4253-8200-21AF0B0E1350}"/>
          </ac:spMkLst>
        </pc:spChg>
        <pc:spChg chg="add del">
          <ac:chgData name="Azim Pathan" userId="71d2ce7747a9763e" providerId="LiveId" clId="{EB71A519-03D6-CF4A-8A50-E97DCADBCE0C}" dt="2022-04-18T09:17:17.867" v="1177" actId="26606"/>
          <ac:spMkLst>
            <pc:docMk/>
            <pc:sldMk cId="4151768580" sldId="257"/>
            <ac:spMk id="41" creationId="{59A309A7-1751-4ABE-A3C1-EEC40366AD89}"/>
          </ac:spMkLst>
        </pc:spChg>
        <pc:spChg chg="add del">
          <ac:chgData name="Azim Pathan" userId="71d2ce7747a9763e" providerId="LiveId" clId="{EB71A519-03D6-CF4A-8A50-E97DCADBCE0C}" dt="2022-04-18T09:17:17.867" v="1177" actId="26606"/>
          <ac:spMkLst>
            <pc:docMk/>
            <pc:sldMk cId="4151768580" sldId="257"/>
            <ac:spMk id="42" creationId="{967D8EB6-EAE1-4F9C-B398-83321E287204}"/>
          </ac:spMkLst>
        </pc:spChg>
        <pc:spChg chg="add del">
          <ac:chgData name="Azim Pathan" userId="71d2ce7747a9763e" providerId="LiveId" clId="{EB71A519-03D6-CF4A-8A50-E97DCADBCE0C}" dt="2022-04-18T09:18:01.248" v="1192" actId="26606"/>
          <ac:spMkLst>
            <pc:docMk/>
            <pc:sldMk cId="4151768580" sldId="257"/>
            <ac:spMk id="62" creationId="{AE2B703B-46F9-481A-A605-82E2A828C4FA}"/>
          </ac:spMkLst>
        </pc:spChg>
        <pc:spChg chg="add del">
          <ac:chgData name="Azim Pathan" userId="71d2ce7747a9763e" providerId="LiveId" clId="{EB71A519-03D6-CF4A-8A50-E97DCADBCE0C}" dt="2022-04-18T09:18:01.248" v="1192" actId="26606"/>
          <ac:spMkLst>
            <pc:docMk/>
            <pc:sldMk cId="4151768580" sldId="257"/>
            <ac:spMk id="64" creationId="{F13BE4D7-0C3D-4906-B230-A1C5B4665CCF}"/>
          </ac:spMkLst>
        </pc:spChg>
        <pc:spChg chg="add del">
          <ac:chgData name="Azim Pathan" userId="71d2ce7747a9763e" providerId="LiveId" clId="{EB71A519-03D6-CF4A-8A50-E97DCADBCE0C}" dt="2022-04-18T09:18:05.676" v="1200" actId="26606"/>
          <ac:spMkLst>
            <pc:docMk/>
            <pc:sldMk cId="4151768580" sldId="257"/>
            <ac:spMk id="66" creationId="{AAD0DBB9-1A4B-4391-81D4-CB19F9AB918A}"/>
          </ac:spMkLst>
        </pc:spChg>
        <pc:spChg chg="add del">
          <ac:chgData name="Azim Pathan" userId="71d2ce7747a9763e" providerId="LiveId" clId="{EB71A519-03D6-CF4A-8A50-E97DCADBCE0C}" dt="2022-04-18T09:18:05.676" v="1200" actId="26606"/>
          <ac:spMkLst>
            <pc:docMk/>
            <pc:sldMk cId="4151768580" sldId="257"/>
            <ac:spMk id="68" creationId="{063BBA22-50EA-4C4D-BE05-F1CE4E63AA56}"/>
          </ac:spMkLst>
        </pc:spChg>
        <pc:spChg chg="add del">
          <ac:chgData name="Azim Pathan" userId="71d2ce7747a9763e" providerId="LiveId" clId="{EB71A519-03D6-CF4A-8A50-E97DCADBCE0C}" dt="2022-04-18T09:18:04.085" v="1196" actId="26606"/>
          <ac:spMkLst>
            <pc:docMk/>
            <pc:sldMk cId="4151768580" sldId="257"/>
            <ac:spMk id="71" creationId="{42285737-90EE-47DC-AC80-8AE156B11969}"/>
          </ac:spMkLst>
        </pc:spChg>
        <pc:spChg chg="add del">
          <ac:chgData name="Azim Pathan" userId="71d2ce7747a9763e" providerId="LiveId" clId="{EB71A519-03D6-CF4A-8A50-E97DCADBCE0C}" dt="2022-04-18T09:18:04.681" v="1198" actId="26606"/>
          <ac:spMkLst>
            <pc:docMk/>
            <pc:sldMk cId="4151768580" sldId="257"/>
            <ac:spMk id="74" creationId="{C05CBC3C-2E5A-4839-8B9B-2E5A6ADF0F58}"/>
          </ac:spMkLst>
        </pc:spChg>
        <pc:spChg chg="add del">
          <ac:chgData name="Azim Pathan" userId="71d2ce7747a9763e" providerId="LiveId" clId="{EB71A519-03D6-CF4A-8A50-E97DCADBCE0C}" dt="2022-04-18T09:18:04.681" v="1198" actId="26606"/>
          <ac:spMkLst>
            <pc:docMk/>
            <pc:sldMk cId="4151768580" sldId="257"/>
            <ac:spMk id="75" creationId="{DB5B423A-57CC-4C58-AA26-8E2E862B03A0}"/>
          </ac:spMkLst>
        </pc:spChg>
        <pc:spChg chg="add del">
          <ac:chgData name="Azim Pathan" userId="71d2ce7747a9763e" providerId="LiveId" clId="{EB71A519-03D6-CF4A-8A50-E97DCADBCE0C}" dt="2022-04-18T09:18:05.676" v="1200" actId="26606"/>
          <ac:spMkLst>
            <pc:docMk/>
            <pc:sldMk cId="4151768580" sldId="257"/>
            <ac:spMk id="77" creationId="{BACC6370-2D7E-4714-9D71-7542949D7D5D}"/>
          </ac:spMkLst>
        </pc:spChg>
        <pc:spChg chg="add del">
          <ac:chgData name="Azim Pathan" userId="71d2ce7747a9763e" providerId="LiveId" clId="{EB71A519-03D6-CF4A-8A50-E97DCADBCE0C}" dt="2022-04-18T09:18:05.676" v="1200" actId="26606"/>
          <ac:spMkLst>
            <pc:docMk/>
            <pc:sldMk cId="4151768580" sldId="257"/>
            <ac:spMk id="78" creationId="{F68B3F68-107C-434F-AA38-110D5EA91B85}"/>
          </ac:spMkLst>
        </pc:spChg>
        <pc:spChg chg="add del">
          <ac:chgData name="Azim Pathan" userId="71d2ce7747a9763e" providerId="LiveId" clId="{EB71A519-03D6-CF4A-8A50-E97DCADBCE0C}" dt="2022-04-18T09:18:06.907" v="1202" actId="26606"/>
          <ac:spMkLst>
            <pc:docMk/>
            <pc:sldMk cId="4151768580" sldId="257"/>
            <ac:spMk id="80" creationId="{C05CBC3C-2E5A-4839-8B9B-2E5A6ADF0F58}"/>
          </ac:spMkLst>
        </pc:spChg>
        <pc:spChg chg="add del">
          <ac:chgData name="Azim Pathan" userId="71d2ce7747a9763e" providerId="LiveId" clId="{EB71A519-03D6-CF4A-8A50-E97DCADBCE0C}" dt="2022-04-18T09:18:06.907" v="1202" actId="26606"/>
          <ac:spMkLst>
            <pc:docMk/>
            <pc:sldMk cId="4151768580" sldId="257"/>
            <ac:spMk id="81" creationId="{DB5B423A-57CC-4C58-AA26-8E2E862B03A0}"/>
          </ac:spMkLst>
        </pc:spChg>
        <pc:spChg chg="add del">
          <ac:chgData name="Azim Pathan" userId="71d2ce7747a9763e" providerId="LiveId" clId="{EB71A519-03D6-CF4A-8A50-E97DCADBCE0C}" dt="2022-04-18T09:30:03.074" v="1960" actId="26606"/>
          <ac:spMkLst>
            <pc:docMk/>
            <pc:sldMk cId="4151768580" sldId="257"/>
            <ac:spMk id="82" creationId="{E0CBAC23-2E3F-4A90-BA59-F8299F6A5439}"/>
          </ac:spMkLst>
        </pc:spChg>
        <pc:spChg chg="add del">
          <ac:chgData name="Azim Pathan" userId="71d2ce7747a9763e" providerId="LiveId" clId="{EB71A519-03D6-CF4A-8A50-E97DCADBCE0C}" dt="2022-04-18T09:18:16.735" v="1206" actId="26606"/>
          <ac:spMkLst>
            <pc:docMk/>
            <pc:sldMk cId="4151768580" sldId="257"/>
            <ac:spMk id="83" creationId="{BACC6370-2D7E-4714-9D71-7542949D7D5D}"/>
          </ac:spMkLst>
        </pc:spChg>
        <pc:spChg chg="add del">
          <ac:chgData name="Azim Pathan" userId="71d2ce7747a9763e" providerId="LiveId" clId="{EB71A519-03D6-CF4A-8A50-E97DCADBCE0C}" dt="2022-04-18T09:18:16.735" v="1206" actId="26606"/>
          <ac:spMkLst>
            <pc:docMk/>
            <pc:sldMk cId="4151768580" sldId="257"/>
            <ac:spMk id="84" creationId="{F68B3F68-107C-434F-AA38-110D5EA91B85}"/>
          </ac:spMkLst>
        </pc:spChg>
        <pc:spChg chg="add del">
          <ac:chgData name="Azim Pathan" userId="71d2ce7747a9763e" providerId="LiveId" clId="{EB71A519-03D6-CF4A-8A50-E97DCADBCE0C}" dt="2022-04-18T09:18:16.735" v="1206" actId="26606"/>
          <ac:spMkLst>
            <pc:docMk/>
            <pc:sldMk cId="4151768580" sldId="257"/>
            <ac:spMk id="85" creationId="{AAD0DBB9-1A4B-4391-81D4-CB19F9AB918A}"/>
          </ac:spMkLst>
        </pc:spChg>
        <pc:spChg chg="add del">
          <ac:chgData name="Azim Pathan" userId="71d2ce7747a9763e" providerId="LiveId" clId="{EB71A519-03D6-CF4A-8A50-E97DCADBCE0C}" dt="2022-04-18T09:18:16.735" v="1206" actId="26606"/>
          <ac:spMkLst>
            <pc:docMk/>
            <pc:sldMk cId="4151768580" sldId="257"/>
            <ac:spMk id="86" creationId="{063BBA22-50EA-4C4D-BE05-F1CE4E63AA56}"/>
          </ac:spMkLst>
        </pc:spChg>
        <pc:spChg chg="add mod">
          <ac:chgData name="Azim Pathan" userId="71d2ce7747a9763e" providerId="LiveId" clId="{EB71A519-03D6-CF4A-8A50-E97DCADBCE0C}" dt="2022-04-18T09:25:13.493" v="1578"/>
          <ac:spMkLst>
            <pc:docMk/>
            <pc:sldMk cId="4151768580" sldId="257"/>
            <ac:spMk id="87" creationId="{D215E947-4361-9722-9E49-7CC7F0BF8500}"/>
          </ac:spMkLst>
        </pc:spChg>
        <pc:spChg chg="add del">
          <ac:chgData name="Azim Pathan" userId="71d2ce7747a9763e" providerId="LiveId" clId="{EB71A519-03D6-CF4A-8A50-E97DCADBCE0C}" dt="2022-04-18T09:47:04.015" v="2572" actId="26606"/>
          <ac:spMkLst>
            <pc:docMk/>
            <pc:sldMk cId="4151768580" sldId="257"/>
            <ac:spMk id="90" creationId="{2659FDB4-FCBE-4A89-B46D-43D4FA54464D}"/>
          </ac:spMkLst>
        </pc:spChg>
        <pc:spChg chg="add del">
          <ac:chgData name="Azim Pathan" userId="71d2ce7747a9763e" providerId="LiveId" clId="{EB71A519-03D6-CF4A-8A50-E97DCADBCE0C}" dt="2022-04-18T09:18:16.567" v="1205" actId="26606"/>
          <ac:spMkLst>
            <pc:docMk/>
            <pc:sldMk cId="4151768580" sldId="257"/>
            <ac:spMk id="91" creationId="{BACC6370-2D7E-4714-9D71-7542949D7D5D}"/>
          </ac:spMkLst>
        </pc:spChg>
        <pc:spChg chg="add del">
          <ac:chgData name="Azim Pathan" userId="71d2ce7747a9763e" providerId="LiveId" clId="{EB71A519-03D6-CF4A-8A50-E97DCADBCE0C}" dt="2022-04-18T09:18:16.567" v="1205" actId="26606"/>
          <ac:spMkLst>
            <pc:docMk/>
            <pc:sldMk cId="4151768580" sldId="257"/>
            <ac:spMk id="93" creationId="{F68B3F68-107C-434F-AA38-110D5EA91B85}"/>
          </ac:spMkLst>
        </pc:spChg>
        <pc:spChg chg="add del">
          <ac:chgData name="Azim Pathan" userId="71d2ce7747a9763e" providerId="LiveId" clId="{EB71A519-03D6-CF4A-8A50-E97DCADBCE0C}" dt="2022-04-18T09:47:03.187" v="2569" actId="26606"/>
          <ac:spMkLst>
            <pc:docMk/>
            <pc:sldMk cId="4151768580" sldId="257"/>
            <ac:spMk id="94" creationId="{DCC231C8-C761-4B31-9B1C-C6D19248C6B3}"/>
          </ac:spMkLst>
        </pc:spChg>
        <pc:spChg chg="add del">
          <ac:chgData name="Azim Pathan" userId="71d2ce7747a9763e" providerId="LiveId" clId="{EB71A519-03D6-CF4A-8A50-E97DCADBCE0C}" dt="2022-04-18T09:18:16.567" v="1205" actId="26606"/>
          <ac:spMkLst>
            <pc:docMk/>
            <pc:sldMk cId="4151768580" sldId="257"/>
            <ac:spMk id="95" creationId="{AAD0DBB9-1A4B-4391-81D4-CB19F9AB918A}"/>
          </ac:spMkLst>
        </pc:spChg>
        <pc:spChg chg="add del">
          <ac:chgData name="Azim Pathan" userId="71d2ce7747a9763e" providerId="LiveId" clId="{EB71A519-03D6-CF4A-8A50-E97DCADBCE0C}" dt="2022-04-18T09:47:03.972" v="2571" actId="26606"/>
          <ac:spMkLst>
            <pc:docMk/>
            <pc:sldMk cId="4151768580" sldId="257"/>
            <ac:spMk id="96" creationId="{42285737-90EE-47DC-AC80-8AE156B11969}"/>
          </ac:spMkLst>
        </pc:spChg>
        <pc:spChg chg="add del">
          <ac:chgData name="Azim Pathan" userId="71d2ce7747a9763e" providerId="LiveId" clId="{EB71A519-03D6-CF4A-8A50-E97DCADBCE0C}" dt="2022-04-18T09:18:16.567" v="1205" actId="26606"/>
          <ac:spMkLst>
            <pc:docMk/>
            <pc:sldMk cId="4151768580" sldId="257"/>
            <ac:spMk id="97" creationId="{063BBA22-50EA-4C4D-BE05-F1CE4E63AA56}"/>
          </ac:spMkLst>
        </pc:spChg>
        <pc:spChg chg="add del">
          <ac:chgData name="Azim Pathan" userId="71d2ce7747a9763e" providerId="LiveId" clId="{EB71A519-03D6-CF4A-8A50-E97DCADBCE0C}" dt="2022-04-18T09:23:44.505" v="1519" actId="26606"/>
          <ac:spMkLst>
            <pc:docMk/>
            <pc:sldMk cId="4151768580" sldId="257"/>
            <ac:spMk id="99" creationId="{2659FDB4-FCBE-4A89-B46D-43D4FA54464D}"/>
          </ac:spMkLst>
        </pc:spChg>
        <pc:spChg chg="add del">
          <ac:chgData name="Azim Pathan" userId="71d2ce7747a9763e" providerId="LiveId" clId="{EB71A519-03D6-CF4A-8A50-E97DCADBCE0C}" dt="2022-04-18T09:47:37.878" v="2581" actId="26606"/>
          <ac:spMkLst>
            <pc:docMk/>
            <pc:sldMk cId="4151768580" sldId="257"/>
            <ac:spMk id="101" creationId="{53B021B3-DE93-4AB7-8A18-CF5F1CED88B8}"/>
          </ac:spMkLst>
        </pc:spChg>
        <pc:spChg chg="add del">
          <ac:chgData name="Azim Pathan" userId="71d2ce7747a9763e" providerId="LiveId" clId="{EB71A519-03D6-CF4A-8A50-E97DCADBCE0C}" dt="2022-04-18T09:47:37.878" v="2581" actId="26606"/>
          <ac:spMkLst>
            <pc:docMk/>
            <pc:sldMk cId="4151768580" sldId="257"/>
            <ac:spMk id="103" creationId="{52D502E5-F6B4-4D58-B4AE-FC466FF15EE8}"/>
          </ac:spMkLst>
        </pc:spChg>
        <pc:spChg chg="add del">
          <ac:chgData name="Azim Pathan" userId="71d2ce7747a9763e" providerId="LiveId" clId="{EB71A519-03D6-CF4A-8A50-E97DCADBCE0C}" dt="2022-04-18T09:23:34.190" v="1510" actId="26606"/>
          <ac:spMkLst>
            <pc:docMk/>
            <pc:sldMk cId="4151768580" sldId="257"/>
            <ac:spMk id="105" creationId="{955A2079-FA98-4876-80F0-72364A7D2EA4}"/>
          </ac:spMkLst>
        </pc:spChg>
        <pc:spChg chg="add del">
          <ac:chgData name="Azim Pathan" userId="71d2ce7747a9763e" providerId="LiveId" clId="{EB71A519-03D6-CF4A-8A50-E97DCADBCE0C}" dt="2022-04-18T09:23:32.585" v="1508" actId="26606"/>
          <ac:spMkLst>
            <pc:docMk/>
            <pc:sldMk cId="4151768580" sldId="257"/>
            <ac:spMk id="106" creationId="{C5E6CFF1-2F42-4E10-9A97-F116F46F53FE}"/>
          </ac:spMkLst>
        </pc:spChg>
        <pc:spChg chg="add del">
          <ac:chgData name="Azim Pathan" userId="71d2ce7747a9763e" providerId="LiveId" clId="{EB71A519-03D6-CF4A-8A50-E97DCADBCE0C}" dt="2022-04-18T09:23:35.642" v="1512" actId="26606"/>
          <ac:spMkLst>
            <pc:docMk/>
            <pc:sldMk cId="4151768580" sldId="257"/>
            <ac:spMk id="107" creationId="{6C4028FD-8BAA-4A19-BFDE-594D991B7552}"/>
          </ac:spMkLst>
        </pc:spChg>
        <pc:spChg chg="add del">
          <ac:chgData name="Azim Pathan" userId="71d2ce7747a9763e" providerId="LiveId" clId="{EB71A519-03D6-CF4A-8A50-E97DCADBCE0C}" dt="2022-04-18T09:23:36.929" v="1514" actId="26606"/>
          <ac:spMkLst>
            <pc:docMk/>
            <pc:sldMk cId="4151768580" sldId="257"/>
            <ac:spMk id="109" creationId="{2659FDB4-FCBE-4A89-B46D-43D4FA54464D}"/>
          </ac:spMkLst>
        </pc:spChg>
        <pc:spChg chg="add del">
          <ac:chgData name="Azim Pathan" userId="71d2ce7747a9763e" providerId="LiveId" clId="{EB71A519-03D6-CF4A-8A50-E97DCADBCE0C}" dt="2022-04-18T09:23:40.736" v="1516" actId="26606"/>
          <ac:spMkLst>
            <pc:docMk/>
            <pc:sldMk cId="4151768580" sldId="257"/>
            <ac:spMk id="112" creationId="{2659FDB4-FCBE-4A89-B46D-43D4FA54464D}"/>
          </ac:spMkLst>
        </pc:spChg>
        <pc:spChg chg="add del">
          <ac:chgData name="Azim Pathan" userId="71d2ce7747a9763e" providerId="LiveId" clId="{EB71A519-03D6-CF4A-8A50-E97DCADBCE0C}" dt="2022-04-18T09:23:44.416" v="1518" actId="26606"/>
          <ac:spMkLst>
            <pc:docMk/>
            <pc:sldMk cId="4151768580" sldId="257"/>
            <ac:spMk id="115" creationId="{2659FDB4-FCBE-4A89-B46D-43D4FA54464D}"/>
          </ac:spMkLst>
        </pc:spChg>
        <pc:spChg chg="add del">
          <ac:chgData name="Azim Pathan" userId="71d2ce7747a9763e" providerId="LiveId" clId="{EB71A519-03D6-CF4A-8A50-E97DCADBCE0C}" dt="2022-04-18T09:49:52.258" v="2686" actId="26606"/>
          <ac:spMkLst>
            <pc:docMk/>
            <pc:sldMk cId="4151768580" sldId="257"/>
            <ac:spMk id="117" creationId="{D2C0AE1C-0118-41AE-8A10-7CDCBF10E96F}"/>
          </ac:spMkLst>
        </pc:spChg>
        <pc:spChg chg="add del">
          <ac:chgData name="Azim Pathan" userId="71d2ce7747a9763e" providerId="LiveId" clId="{EB71A519-03D6-CF4A-8A50-E97DCADBCE0C}" dt="2022-04-18T09:29:47.487" v="1954" actId="26606"/>
          <ac:spMkLst>
            <pc:docMk/>
            <pc:sldMk cId="4151768580" sldId="257"/>
            <ac:spMk id="118" creationId="{DCC231C8-C761-4B31-9B1C-C6D19248C6B3}"/>
          </ac:spMkLst>
        </pc:spChg>
        <pc:spChg chg="add del">
          <ac:chgData name="Azim Pathan" userId="71d2ce7747a9763e" providerId="LiveId" clId="{EB71A519-03D6-CF4A-8A50-E97DCADBCE0C}" dt="2022-04-18T09:47:21.520" v="2579" actId="26606"/>
          <ac:spMkLst>
            <pc:docMk/>
            <pc:sldMk cId="4151768580" sldId="257"/>
            <ac:spMk id="119" creationId="{DCC231C8-C761-4B31-9B1C-C6D19248C6B3}"/>
          </ac:spMkLst>
        </pc:spChg>
        <pc:spChg chg="add del">
          <ac:chgData name="Azim Pathan" userId="71d2ce7747a9763e" providerId="LiveId" clId="{EB71A519-03D6-CF4A-8A50-E97DCADBCE0C}" dt="2022-04-18T09:47:13.623" v="2574" actId="26606"/>
          <ac:spMkLst>
            <pc:docMk/>
            <pc:sldMk cId="4151768580" sldId="257"/>
            <ac:spMk id="121" creationId="{063BBA22-50EA-4C4D-BE05-F1CE4E63AA56}"/>
          </ac:spMkLst>
        </pc:spChg>
        <pc:spChg chg="add del">
          <ac:chgData name="Azim Pathan" userId="71d2ce7747a9763e" providerId="LiveId" clId="{EB71A519-03D6-CF4A-8A50-E97DCADBCE0C}" dt="2022-04-18T09:29:36.325" v="1945" actId="26606"/>
          <ac:spMkLst>
            <pc:docMk/>
            <pc:sldMk cId="4151768580" sldId="257"/>
            <ac:spMk id="123" creationId="{DCC231C8-C761-4B31-9B1C-C6D19248C6B3}"/>
          </ac:spMkLst>
        </pc:spChg>
        <pc:spChg chg="add del">
          <ac:chgData name="Azim Pathan" userId="71d2ce7747a9763e" providerId="LiveId" clId="{EB71A519-03D6-CF4A-8A50-E97DCADBCE0C}" dt="2022-04-18T09:47:13.623" v="2574" actId="26606"/>
          <ac:spMkLst>
            <pc:docMk/>
            <pc:sldMk cId="4151768580" sldId="257"/>
            <ac:spMk id="124" creationId="{BACC6370-2D7E-4714-9D71-7542949D7D5D}"/>
          </ac:spMkLst>
        </pc:spChg>
        <pc:spChg chg="add del">
          <ac:chgData name="Azim Pathan" userId="71d2ce7747a9763e" providerId="LiveId" clId="{EB71A519-03D6-CF4A-8A50-E97DCADBCE0C}" dt="2022-04-18T09:29:37.336" v="1947" actId="26606"/>
          <ac:spMkLst>
            <pc:docMk/>
            <pc:sldMk cId="4151768580" sldId="257"/>
            <ac:spMk id="125" creationId="{DCC231C8-C761-4B31-9B1C-C6D19248C6B3}"/>
          </ac:spMkLst>
        </pc:spChg>
        <pc:spChg chg="add del">
          <ac:chgData name="Azim Pathan" userId="71d2ce7747a9763e" providerId="LiveId" clId="{EB71A519-03D6-CF4A-8A50-E97DCADBCE0C}" dt="2022-04-18T09:47:13.623" v="2574" actId="26606"/>
          <ac:spMkLst>
            <pc:docMk/>
            <pc:sldMk cId="4151768580" sldId="257"/>
            <ac:spMk id="126" creationId="{F68B3F68-107C-434F-AA38-110D5EA91B85}"/>
          </ac:spMkLst>
        </pc:spChg>
        <pc:spChg chg="add del">
          <ac:chgData name="Azim Pathan" userId="71d2ce7747a9763e" providerId="LiveId" clId="{EB71A519-03D6-CF4A-8A50-E97DCADBCE0C}" dt="2022-04-18T09:29:40.841" v="1949" actId="26606"/>
          <ac:spMkLst>
            <pc:docMk/>
            <pc:sldMk cId="4151768580" sldId="257"/>
            <ac:spMk id="127" creationId="{DCC231C8-C761-4B31-9B1C-C6D19248C6B3}"/>
          </ac:spMkLst>
        </pc:spChg>
        <pc:spChg chg="add del">
          <ac:chgData name="Azim Pathan" userId="71d2ce7747a9763e" providerId="LiveId" clId="{EB71A519-03D6-CF4A-8A50-E97DCADBCE0C}" dt="2022-04-18T09:47:13.623" v="2574" actId="26606"/>
          <ac:spMkLst>
            <pc:docMk/>
            <pc:sldMk cId="4151768580" sldId="257"/>
            <ac:spMk id="128" creationId="{AAD0DBB9-1A4B-4391-81D4-CB19F9AB918A}"/>
          </ac:spMkLst>
        </pc:spChg>
        <pc:spChg chg="add del">
          <ac:chgData name="Azim Pathan" userId="71d2ce7747a9763e" providerId="LiveId" clId="{EB71A519-03D6-CF4A-8A50-E97DCADBCE0C}" dt="2022-04-18T09:29:46.429" v="1951" actId="26606"/>
          <ac:spMkLst>
            <pc:docMk/>
            <pc:sldMk cId="4151768580" sldId="257"/>
            <ac:spMk id="129" creationId="{063BBA22-50EA-4C4D-BE05-F1CE4E63AA56}"/>
          </ac:spMkLst>
        </pc:spChg>
        <pc:spChg chg="add del">
          <ac:chgData name="Azim Pathan" userId="71d2ce7747a9763e" providerId="LiveId" clId="{EB71A519-03D6-CF4A-8A50-E97DCADBCE0C}" dt="2022-04-18T09:29:46.429" v="1951" actId="26606"/>
          <ac:spMkLst>
            <pc:docMk/>
            <pc:sldMk cId="4151768580" sldId="257"/>
            <ac:spMk id="130" creationId="{BACC6370-2D7E-4714-9D71-7542949D7D5D}"/>
          </ac:spMkLst>
        </pc:spChg>
        <pc:spChg chg="add del">
          <ac:chgData name="Azim Pathan" userId="71d2ce7747a9763e" providerId="LiveId" clId="{EB71A519-03D6-CF4A-8A50-E97DCADBCE0C}" dt="2022-04-18T09:29:46.429" v="1951" actId="26606"/>
          <ac:spMkLst>
            <pc:docMk/>
            <pc:sldMk cId="4151768580" sldId="257"/>
            <ac:spMk id="131" creationId="{F68B3F68-107C-434F-AA38-110D5EA91B85}"/>
          </ac:spMkLst>
        </pc:spChg>
        <pc:spChg chg="add del">
          <ac:chgData name="Azim Pathan" userId="71d2ce7747a9763e" providerId="LiveId" clId="{EB71A519-03D6-CF4A-8A50-E97DCADBCE0C}" dt="2022-04-18T09:29:46.429" v="1951" actId="26606"/>
          <ac:spMkLst>
            <pc:docMk/>
            <pc:sldMk cId="4151768580" sldId="257"/>
            <ac:spMk id="132" creationId="{AAD0DBB9-1A4B-4391-81D4-CB19F9AB918A}"/>
          </ac:spMkLst>
        </pc:spChg>
        <pc:spChg chg="add del">
          <ac:chgData name="Azim Pathan" userId="71d2ce7747a9763e" providerId="LiveId" clId="{EB71A519-03D6-CF4A-8A50-E97DCADBCE0C}" dt="2022-04-18T09:47:20.453" v="2576" actId="26606"/>
          <ac:spMkLst>
            <pc:docMk/>
            <pc:sldMk cId="4151768580" sldId="257"/>
            <ac:spMk id="133" creationId="{955A2079-FA98-4876-80F0-72364A7D2EA4}"/>
          </ac:spMkLst>
        </pc:spChg>
        <pc:spChg chg="add del">
          <ac:chgData name="Azim Pathan" userId="71d2ce7747a9763e" providerId="LiveId" clId="{EB71A519-03D6-CF4A-8A50-E97DCADBCE0C}" dt="2022-04-18T09:29:47.368" v="1953" actId="26606"/>
          <ac:spMkLst>
            <pc:docMk/>
            <pc:sldMk cId="4151768580" sldId="257"/>
            <ac:spMk id="134" creationId="{B819A166-7571-4003-A6B8-B62034C3ED30}"/>
          </ac:spMkLst>
        </pc:spChg>
        <pc:spChg chg="add del">
          <ac:chgData name="Azim Pathan" userId="71d2ce7747a9763e" providerId="LiveId" clId="{EB71A519-03D6-CF4A-8A50-E97DCADBCE0C}" dt="2022-04-18T09:47:21.351" v="2578" actId="26606"/>
          <ac:spMkLst>
            <pc:docMk/>
            <pc:sldMk cId="4151768580" sldId="257"/>
            <ac:spMk id="135" creationId="{2E442304-DDBD-4F7B-8017-36BCC863FB40}"/>
          </ac:spMkLst>
        </pc:spChg>
        <pc:spChg chg="add del">
          <ac:chgData name="Azim Pathan" userId="71d2ce7747a9763e" providerId="LiveId" clId="{EB71A519-03D6-CF4A-8A50-E97DCADBCE0C}" dt="2022-04-18T09:30:04.607" v="1963" actId="26606"/>
          <ac:spMkLst>
            <pc:docMk/>
            <pc:sldMk cId="4151768580" sldId="257"/>
            <ac:spMk id="136" creationId="{BACC6370-2D7E-4714-9D71-7542949D7D5D}"/>
          </ac:spMkLst>
        </pc:spChg>
        <pc:spChg chg="add del">
          <ac:chgData name="Azim Pathan" userId="71d2ce7747a9763e" providerId="LiveId" clId="{EB71A519-03D6-CF4A-8A50-E97DCADBCE0C}" dt="2022-04-18T09:30:04.607" v="1963" actId="26606"/>
          <ac:spMkLst>
            <pc:docMk/>
            <pc:sldMk cId="4151768580" sldId="257"/>
            <ac:spMk id="137" creationId="{F68B3F68-107C-434F-AA38-110D5EA91B85}"/>
          </ac:spMkLst>
        </pc:spChg>
        <pc:spChg chg="add del">
          <ac:chgData name="Azim Pathan" userId="71d2ce7747a9763e" providerId="LiveId" clId="{EB71A519-03D6-CF4A-8A50-E97DCADBCE0C}" dt="2022-04-18T09:30:04.607" v="1963" actId="26606"/>
          <ac:spMkLst>
            <pc:docMk/>
            <pc:sldMk cId="4151768580" sldId="257"/>
            <ac:spMk id="138" creationId="{AAD0DBB9-1A4B-4391-81D4-CB19F9AB918A}"/>
          </ac:spMkLst>
        </pc:spChg>
        <pc:spChg chg="add del">
          <ac:chgData name="Azim Pathan" userId="71d2ce7747a9763e" providerId="LiveId" clId="{EB71A519-03D6-CF4A-8A50-E97DCADBCE0C}" dt="2022-04-18T09:30:04.607" v="1963" actId="26606"/>
          <ac:spMkLst>
            <pc:docMk/>
            <pc:sldMk cId="4151768580" sldId="257"/>
            <ac:spMk id="139" creationId="{063BBA22-50EA-4C4D-BE05-F1CE4E63AA56}"/>
          </ac:spMkLst>
        </pc:spChg>
        <pc:spChg chg="add del">
          <ac:chgData name="Azim Pathan" userId="71d2ce7747a9763e" providerId="LiveId" clId="{EB71A519-03D6-CF4A-8A50-E97DCADBCE0C}" dt="2022-04-18T09:47:21.351" v="2578" actId="26606"/>
          <ac:spMkLst>
            <pc:docMk/>
            <pc:sldMk cId="4151768580" sldId="257"/>
            <ac:spMk id="140" creationId="{5E107275-3853-46FD-A241-DE4355A42675}"/>
          </ac:spMkLst>
        </pc:spChg>
        <pc:spChg chg="add del">
          <ac:chgData name="Azim Pathan" userId="71d2ce7747a9763e" providerId="LiveId" clId="{EB71A519-03D6-CF4A-8A50-E97DCADBCE0C}" dt="2022-04-18T09:30:03.074" v="1960" actId="26606"/>
          <ac:spMkLst>
            <pc:docMk/>
            <pc:sldMk cId="4151768580" sldId="257"/>
            <ac:spMk id="141" creationId="{35DB3719-6FDC-4E5D-891D-FF40B7300F64}"/>
          </ac:spMkLst>
        </pc:spChg>
        <pc:spChg chg="add del">
          <ac:chgData name="Azim Pathan" userId="71d2ce7747a9763e" providerId="LiveId" clId="{EB71A519-03D6-CF4A-8A50-E97DCADBCE0C}" dt="2022-04-18T09:47:50.758" v="2588" actId="26606"/>
          <ac:spMkLst>
            <pc:docMk/>
            <pc:sldMk cId="4151768580" sldId="257"/>
            <ac:spMk id="142" creationId="{1D63C574-BFD2-41A1-A567-B0C3CC7FDD4F}"/>
          </ac:spMkLst>
        </pc:spChg>
        <pc:spChg chg="add del">
          <ac:chgData name="Azim Pathan" userId="71d2ce7747a9763e" providerId="LiveId" clId="{EB71A519-03D6-CF4A-8A50-E97DCADBCE0C}" dt="2022-04-18T09:30:04.511" v="1962" actId="26606"/>
          <ac:spMkLst>
            <pc:docMk/>
            <pc:sldMk cId="4151768580" sldId="257"/>
            <ac:spMk id="143" creationId="{BACC6370-2D7E-4714-9D71-7542949D7D5D}"/>
          </ac:spMkLst>
        </pc:spChg>
        <pc:spChg chg="add del">
          <ac:chgData name="Azim Pathan" userId="71d2ce7747a9763e" providerId="LiveId" clId="{EB71A519-03D6-CF4A-8A50-E97DCADBCE0C}" dt="2022-04-18T09:30:04.511" v="1962" actId="26606"/>
          <ac:spMkLst>
            <pc:docMk/>
            <pc:sldMk cId="4151768580" sldId="257"/>
            <ac:spMk id="144" creationId="{F68B3F68-107C-434F-AA38-110D5EA91B85}"/>
          </ac:spMkLst>
        </pc:spChg>
        <pc:spChg chg="add del">
          <ac:chgData name="Azim Pathan" userId="71d2ce7747a9763e" providerId="LiveId" clId="{EB71A519-03D6-CF4A-8A50-E97DCADBCE0C}" dt="2022-04-18T09:30:04.511" v="1962" actId="26606"/>
          <ac:spMkLst>
            <pc:docMk/>
            <pc:sldMk cId="4151768580" sldId="257"/>
            <ac:spMk id="145" creationId="{AAD0DBB9-1A4B-4391-81D4-CB19F9AB918A}"/>
          </ac:spMkLst>
        </pc:spChg>
        <pc:spChg chg="add del">
          <ac:chgData name="Azim Pathan" userId="71d2ce7747a9763e" providerId="LiveId" clId="{EB71A519-03D6-CF4A-8A50-E97DCADBCE0C}" dt="2022-04-18T09:30:04.511" v="1962" actId="26606"/>
          <ac:spMkLst>
            <pc:docMk/>
            <pc:sldMk cId="4151768580" sldId="257"/>
            <ac:spMk id="146" creationId="{063BBA22-50EA-4C4D-BE05-F1CE4E63AA56}"/>
          </ac:spMkLst>
        </pc:spChg>
        <pc:spChg chg="add del">
          <ac:chgData name="Azim Pathan" userId="71d2ce7747a9763e" providerId="LiveId" clId="{EB71A519-03D6-CF4A-8A50-E97DCADBCE0C}" dt="2022-04-18T09:47:50.758" v="2588" actId="26606"/>
          <ac:spMkLst>
            <pc:docMk/>
            <pc:sldMk cId="4151768580" sldId="257"/>
            <ac:spMk id="147" creationId="{E2A46BAB-8C31-42B2-90E8-B26DD3E81D37}"/>
          </ac:spMkLst>
        </pc:spChg>
        <pc:spChg chg="add del">
          <ac:chgData name="Azim Pathan" userId="71d2ce7747a9763e" providerId="LiveId" clId="{EB71A519-03D6-CF4A-8A50-E97DCADBCE0C}" dt="2022-04-18T09:30:15.388" v="1964" actId="26606"/>
          <ac:spMkLst>
            <pc:docMk/>
            <pc:sldMk cId="4151768580" sldId="257"/>
            <ac:spMk id="148" creationId="{35DB3719-6FDC-4E5D-891D-FF40B7300F64}"/>
          </ac:spMkLst>
        </pc:spChg>
        <pc:spChg chg="add del">
          <ac:chgData name="Azim Pathan" userId="71d2ce7747a9763e" providerId="LiveId" clId="{EB71A519-03D6-CF4A-8A50-E97DCADBCE0C}" dt="2022-04-18T09:30:15.388" v="1964" actId="26606"/>
          <ac:spMkLst>
            <pc:docMk/>
            <pc:sldMk cId="4151768580" sldId="257"/>
            <ac:spMk id="149" creationId="{E0CBAC23-2E3F-4A90-BA59-F8299F6A5439}"/>
          </ac:spMkLst>
        </pc:spChg>
        <pc:spChg chg="add del">
          <ac:chgData name="Azim Pathan" userId="71d2ce7747a9763e" providerId="LiveId" clId="{EB71A519-03D6-CF4A-8A50-E97DCADBCE0C}" dt="2022-04-18T09:47:37.878" v="2581" actId="26606"/>
          <ac:spMkLst>
            <pc:docMk/>
            <pc:sldMk cId="4151768580" sldId="257"/>
            <ac:spMk id="162" creationId="{9DECDBF4-02B6-4BB4-B65B-B8107AD6A9E8}"/>
          </ac:spMkLst>
        </pc:spChg>
        <pc:spChg chg="add del">
          <ac:chgData name="Azim Pathan" userId="71d2ce7747a9763e" providerId="LiveId" clId="{EB71A519-03D6-CF4A-8A50-E97DCADBCE0C}" dt="2022-04-18T09:47:40.297" v="2583" actId="26606"/>
          <ac:spMkLst>
            <pc:docMk/>
            <pc:sldMk cId="4151768580" sldId="257"/>
            <ac:spMk id="165" creationId="{257363FD-7E77-4145-9483-331A807ADF0E}"/>
          </ac:spMkLst>
        </pc:spChg>
        <pc:spChg chg="add del">
          <ac:chgData name="Azim Pathan" userId="71d2ce7747a9763e" providerId="LiveId" clId="{EB71A519-03D6-CF4A-8A50-E97DCADBCE0C}" dt="2022-04-18T09:47:49.387" v="2585" actId="26606"/>
          <ac:spMkLst>
            <pc:docMk/>
            <pc:sldMk cId="4151768580" sldId="257"/>
            <ac:spMk id="167" creationId="{6C4028FD-8BAA-4A19-BFDE-594D991B7552}"/>
          </ac:spMkLst>
        </pc:spChg>
        <pc:spChg chg="add del">
          <ac:chgData name="Azim Pathan" userId="71d2ce7747a9763e" providerId="LiveId" clId="{EB71A519-03D6-CF4A-8A50-E97DCADBCE0C}" dt="2022-04-18T09:47:50.672" v="2587" actId="26606"/>
          <ac:spMkLst>
            <pc:docMk/>
            <pc:sldMk cId="4151768580" sldId="257"/>
            <ac:spMk id="169" creationId="{C05CBC3C-2E5A-4839-8B9B-2E5A6ADF0F58}"/>
          </ac:spMkLst>
        </pc:spChg>
        <pc:spChg chg="add del">
          <ac:chgData name="Azim Pathan" userId="71d2ce7747a9763e" providerId="LiveId" clId="{EB71A519-03D6-CF4A-8A50-E97DCADBCE0C}" dt="2022-04-18T09:47:50.672" v="2587" actId="26606"/>
          <ac:spMkLst>
            <pc:docMk/>
            <pc:sldMk cId="4151768580" sldId="257"/>
            <ac:spMk id="170" creationId="{DB5B423A-57CC-4C58-AA26-8E2E862B03A0}"/>
          </ac:spMkLst>
        </pc:spChg>
        <pc:spChg chg="add del">
          <ac:chgData name="Azim Pathan" userId="71d2ce7747a9763e" providerId="LiveId" clId="{EB71A519-03D6-CF4A-8A50-E97DCADBCE0C}" dt="2022-04-18T09:48:03.344" v="2589" actId="26606"/>
          <ac:spMkLst>
            <pc:docMk/>
            <pc:sldMk cId="4151768580" sldId="257"/>
            <ac:spMk id="172" creationId="{DCC231C8-C761-4B31-9B1C-C6D19248C6B3}"/>
          </ac:spMkLst>
        </pc:spChg>
        <pc:spChg chg="add del">
          <ac:chgData name="Azim Pathan" userId="71d2ce7747a9763e" providerId="LiveId" clId="{EB71A519-03D6-CF4A-8A50-E97DCADBCE0C}" dt="2022-04-18T09:49:52.258" v="2686" actId="26606"/>
          <ac:spMkLst>
            <pc:docMk/>
            <pc:sldMk cId="4151768580" sldId="257"/>
            <ac:spMk id="174" creationId="{7517A47C-B2E5-4B79-8061-D74B1311AF6E}"/>
          </ac:spMkLst>
        </pc:spChg>
        <pc:spChg chg="add del">
          <ac:chgData name="Azim Pathan" userId="71d2ce7747a9763e" providerId="LiveId" clId="{EB71A519-03D6-CF4A-8A50-E97DCADBCE0C}" dt="2022-04-18T09:49:52.258" v="2686" actId="26606"/>
          <ac:spMkLst>
            <pc:docMk/>
            <pc:sldMk cId="4151768580" sldId="257"/>
            <ac:spMk id="175" creationId="{C505E780-2083-4CB5-A42A-5E0E2908ECC3}"/>
          </ac:spMkLst>
        </pc:spChg>
        <pc:spChg chg="add del">
          <ac:chgData name="Azim Pathan" userId="71d2ce7747a9763e" providerId="LiveId" clId="{EB71A519-03D6-CF4A-8A50-E97DCADBCE0C}" dt="2022-04-18T09:49:52.258" v="2686" actId="26606"/>
          <ac:spMkLst>
            <pc:docMk/>
            <pc:sldMk cId="4151768580" sldId="257"/>
            <ac:spMk id="176" creationId="{463EEC44-1BA3-44ED-81FC-A644B04B2A44}"/>
          </ac:spMkLst>
        </pc:spChg>
        <pc:spChg chg="add del">
          <ac:chgData name="Azim Pathan" userId="71d2ce7747a9763e" providerId="LiveId" clId="{EB71A519-03D6-CF4A-8A50-E97DCADBCE0C}" dt="2022-04-18T09:49:47.860" v="2683" actId="26606"/>
          <ac:spMkLst>
            <pc:docMk/>
            <pc:sldMk cId="4151768580" sldId="257"/>
            <ac:spMk id="181" creationId="{2E442304-DDBD-4F7B-8017-36BCC863FB40}"/>
          </ac:spMkLst>
        </pc:spChg>
        <pc:spChg chg="add del">
          <ac:chgData name="Azim Pathan" userId="71d2ce7747a9763e" providerId="LiveId" clId="{EB71A519-03D6-CF4A-8A50-E97DCADBCE0C}" dt="2022-04-18T09:49:47.860" v="2683" actId="26606"/>
          <ac:spMkLst>
            <pc:docMk/>
            <pc:sldMk cId="4151768580" sldId="257"/>
            <ac:spMk id="183" creationId="{5E107275-3853-46FD-A241-DE4355A42675}"/>
          </ac:spMkLst>
        </pc:spChg>
        <pc:spChg chg="add del">
          <ac:chgData name="Azim Pathan" userId="71d2ce7747a9763e" providerId="LiveId" clId="{EB71A519-03D6-CF4A-8A50-E97DCADBCE0C}" dt="2022-04-18T09:49:52.183" v="2685" actId="26606"/>
          <ac:spMkLst>
            <pc:docMk/>
            <pc:sldMk cId="4151768580" sldId="257"/>
            <ac:spMk id="185" creationId="{357F1B33-79AB-4A71-8CEC-4546D709B8C8}"/>
          </ac:spMkLst>
        </pc:spChg>
        <pc:spChg chg="add del">
          <ac:chgData name="Azim Pathan" userId="71d2ce7747a9763e" providerId="LiveId" clId="{EB71A519-03D6-CF4A-8A50-E97DCADBCE0C}" dt="2022-04-18T09:49:52.183" v="2685" actId="26606"/>
          <ac:spMkLst>
            <pc:docMk/>
            <pc:sldMk cId="4151768580" sldId="257"/>
            <ac:spMk id="186" creationId="{44AD29B6-BF3B-4407-9E75-52DF8E3B29F1}"/>
          </ac:spMkLst>
        </pc:spChg>
        <pc:spChg chg="add del">
          <ac:chgData name="Azim Pathan" userId="71d2ce7747a9763e" providerId="LiveId" clId="{EB71A519-03D6-CF4A-8A50-E97DCADBCE0C}" dt="2022-04-18T09:49:52.183" v="2685" actId="26606"/>
          <ac:spMkLst>
            <pc:docMk/>
            <pc:sldMk cId="4151768580" sldId="257"/>
            <ac:spMk id="187" creationId="{55F8BA08-3E38-4B70-B93A-74F08E092206}"/>
          </ac:spMkLst>
        </pc:spChg>
        <pc:spChg chg="add del">
          <ac:chgData name="Azim Pathan" userId="71d2ce7747a9763e" providerId="LiveId" clId="{EB71A519-03D6-CF4A-8A50-E97DCADBCE0C}" dt="2022-04-18T09:50:50.195" v="2698" actId="26606"/>
          <ac:spMkLst>
            <pc:docMk/>
            <pc:sldMk cId="4151768580" sldId="257"/>
            <ac:spMk id="189" creationId="{7517A47C-B2E5-4B79-8061-D74B1311AF6E}"/>
          </ac:spMkLst>
        </pc:spChg>
        <pc:spChg chg="add del">
          <ac:chgData name="Azim Pathan" userId="71d2ce7747a9763e" providerId="LiveId" clId="{EB71A519-03D6-CF4A-8A50-E97DCADBCE0C}" dt="2022-04-18T09:50:50.195" v="2698" actId="26606"/>
          <ac:spMkLst>
            <pc:docMk/>
            <pc:sldMk cId="4151768580" sldId="257"/>
            <ac:spMk id="190" creationId="{C505E780-2083-4CB5-A42A-5E0E2908ECC3}"/>
          </ac:spMkLst>
        </pc:spChg>
        <pc:spChg chg="add del">
          <ac:chgData name="Azim Pathan" userId="71d2ce7747a9763e" providerId="LiveId" clId="{EB71A519-03D6-CF4A-8A50-E97DCADBCE0C}" dt="2022-04-18T09:50:50.195" v="2698" actId="26606"/>
          <ac:spMkLst>
            <pc:docMk/>
            <pc:sldMk cId="4151768580" sldId="257"/>
            <ac:spMk id="191" creationId="{D2C0AE1C-0118-41AE-8A10-7CDCBF10E96F}"/>
          </ac:spMkLst>
        </pc:spChg>
        <pc:spChg chg="add del">
          <ac:chgData name="Azim Pathan" userId="71d2ce7747a9763e" providerId="LiveId" clId="{EB71A519-03D6-CF4A-8A50-E97DCADBCE0C}" dt="2022-04-18T09:50:50.195" v="2698" actId="26606"/>
          <ac:spMkLst>
            <pc:docMk/>
            <pc:sldMk cId="4151768580" sldId="257"/>
            <ac:spMk id="192" creationId="{463EEC44-1BA3-44ED-81FC-A644B04B2A44}"/>
          </ac:spMkLst>
        </pc:spChg>
        <pc:spChg chg="add del">
          <ac:chgData name="Azim Pathan" userId="71d2ce7747a9763e" providerId="LiveId" clId="{EB71A519-03D6-CF4A-8A50-E97DCADBCE0C}" dt="2022-04-18T09:50:21.851" v="2689" actId="26606"/>
          <ac:spMkLst>
            <pc:docMk/>
            <pc:sldMk cId="4151768580" sldId="257"/>
            <ac:spMk id="197" creationId="{955A2079-FA98-4876-80F0-72364A7D2EA4}"/>
          </ac:spMkLst>
        </pc:spChg>
        <pc:spChg chg="add del">
          <ac:chgData name="Azim Pathan" userId="71d2ce7747a9763e" providerId="LiveId" clId="{EB71A519-03D6-CF4A-8A50-E97DCADBCE0C}" dt="2022-04-18T09:50:24.336" v="2691" actId="26606"/>
          <ac:spMkLst>
            <pc:docMk/>
            <pc:sldMk cId="4151768580" sldId="257"/>
            <ac:spMk id="199" creationId="{7517A47C-B2E5-4B79-8061-D74B1311AF6E}"/>
          </ac:spMkLst>
        </pc:spChg>
        <pc:spChg chg="add del">
          <ac:chgData name="Azim Pathan" userId="71d2ce7747a9763e" providerId="LiveId" clId="{EB71A519-03D6-CF4A-8A50-E97DCADBCE0C}" dt="2022-04-18T09:50:24.336" v="2691" actId="26606"/>
          <ac:spMkLst>
            <pc:docMk/>
            <pc:sldMk cId="4151768580" sldId="257"/>
            <ac:spMk id="200" creationId="{C505E780-2083-4CB5-A42A-5E0E2908ECC3}"/>
          </ac:spMkLst>
        </pc:spChg>
        <pc:spChg chg="add del">
          <ac:chgData name="Azim Pathan" userId="71d2ce7747a9763e" providerId="LiveId" clId="{EB71A519-03D6-CF4A-8A50-E97DCADBCE0C}" dt="2022-04-18T09:50:24.336" v="2691" actId="26606"/>
          <ac:spMkLst>
            <pc:docMk/>
            <pc:sldMk cId="4151768580" sldId="257"/>
            <ac:spMk id="201" creationId="{D2C0AE1C-0118-41AE-8A10-7CDCBF10E96F}"/>
          </ac:spMkLst>
        </pc:spChg>
        <pc:spChg chg="add del">
          <ac:chgData name="Azim Pathan" userId="71d2ce7747a9763e" providerId="LiveId" clId="{EB71A519-03D6-CF4A-8A50-E97DCADBCE0C}" dt="2022-04-18T09:50:24.336" v="2691" actId="26606"/>
          <ac:spMkLst>
            <pc:docMk/>
            <pc:sldMk cId="4151768580" sldId="257"/>
            <ac:spMk id="202" creationId="{463EEC44-1BA3-44ED-81FC-A644B04B2A44}"/>
          </ac:spMkLst>
        </pc:spChg>
        <pc:spChg chg="add del">
          <ac:chgData name="Azim Pathan" userId="71d2ce7747a9763e" providerId="LiveId" clId="{EB71A519-03D6-CF4A-8A50-E97DCADBCE0C}" dt="2022-04-18T09:50:27.055" v="2693" actId="26606"/>
          <ac:spMkLst>
            <pc:docMk/>
            <pc:sldMk cId="4151768580" sldId="257"/>
            <ac:spMk id="204" creationId="{7517A47C-B2E5-4B79-8061-D74B1311AF6E}"/>
          </ac:spMkLst>
        </pc:spChg>
        <pc:spChg chg="add del">
          <ac:chgData name="Azim Pathan" userId="71d2ce7747a9763e" providerId="LiveId" clId="{EB71A519-03D6-CF4A-8A50-E97DCADBCE0C}" dt="2022-04-18T09:50:27.055" v="2693" actId="26606"/>
          <ac:spMkLst>
            <pc:docMk/>
            <pc:sldMk cId="4151768580" sldId="257"/>
            <ac:spMk id="205" creationId="{C505E780-2083-4CB5-A42A-5E0E2908ECC3}"/>
          </ac:spMkLst>
        </pc:spChg>
        <pc:spChg chg="add del">
          <ac:chgData name="Azim Pathan" userId="71d2ce7747a9763e" providerId="LiveId" clId="{EB71A519-03D6-CF4A-8A50-E97DCADBCE0C}" dt="2022-04-18T09:50:27.055" v="2693" actId="26606"/>
          <ac:spMkLst>
            <pc:docMk/>
            <pc:sldMk cId="4151768580" sldId="257"/>
            <ac:spMk id="206" creationId="{D2C0AE1C-0118-41AE-8A10-7CDCBF10E96F}"/>
          </ac:spMkLst>
        </pc:spChg>
        <pc:spChg chg="add del">
          <ac:chgData name="Azim Pathan" userId="71d2ce7747a9763e" providerId="LiveId" clId="{EB71A519-03D6-CF4A-8A50-E97DCADBCE0C}" dt="2022-04-18T09:50:27.055" v="2693" actId="26606"/>
          <ac:spMkLst>
            <pc:docMk/>
            <pc:sldMk cId="4151768580" sldId="257"/>
            <ac:spMk id="207" creationId="{463EEC44-1BA3-44ED-81FC-A644B04B2A44}"/>
          </ac:spMkLst>
        </pc:spChg>
        <pc:spChg chg="add del">
          <ac:chgData name="Azim Pathan" userId="71d2ce7747a9763e" providerId="LiveId" clId="{EB71A519-03D6-CF4A-8A50-E97DCADBCE0C}" dt="2022-04-18T09:50:37.982" v="2695" actId="26606"/>
          <ac:spMkLst>
            <pc:docMk/>
            <pc:sldMk cId="4151768580" sldId="257"/>
            <ac:spMk id="209" creationId="{7517A47C-B2E5-4B79-8061-D74B1311AF6E}"/>
          </ac:spMkLst>
        </pc:spChg>
        <pc:spChg chg="add del">
          <ac:chgData name="Azim Pathan" userId="71d2ce7747a9763e" providerId="LiveId" clId="{EB71A519-03D6-CF4A-8A50-E97DCADBCE0C}" dt="2022-04-18T09:50:37.982" v="2695" actId="26606"/>
          <ac:spMkLst>
            <pc:docMk/>
            <pc:sldMk cId="4151768580" sldId="257"/>
            <ac:spMk id="210" creationId="{C505E780-2083-4CB5-A42A-5E0E2908ECC3}"/>
          </ac:spMkLst>
        </pc:spChg>
        <pc:spChg chg="add del">
          <ac:chgData name="Azim Pathan" userId="71d2ce7747a9763e" providerId="LiveId" clId="{EB71A519-03D6-CF4A-8A50-E97DCADBCE0C}" dt="2022-04-18T09:50:37.982" v="2695" actId="26606"/>
          <ac:spMkLst>
            <pc:docMk/>
            <pc:sldMk cId="4151768580" sldId="257"/>
            <ac:spMk id="211" creationId="{D2C0AE1C-0118-41AE-8A10-7CDCBF10E96F}"/>
          </ac:spMkLst>
        </pc:spChg>
        <pc:spChg chg="add del">
          <ac:chgData name="Azim Pathan" userId="71d2ce7747a9763e" providerId="LiveId" clId="{EB71A519-03D6-CF4A-8A50-E97DCADBCE0C}" dt="2022-04-18T09:50:37.982" v="2695" actId="26606"/>
          <ac:spMkLst>
            <pc:docMk/>
            <pc:sldMk cId="4151768580" sldId="257"/>
            <ac:spMk id="212" creationId="{463EEC44-1BA3-44ED-81FC-A644B04B2A44}"/>
          </ac:spMkLst>
        </pc:spChg>
        <pc:spChg chg="add del">
          <ac:chgData name="Azim Pathan" userId="71d2ce7747a9763e" providerId="LiveId" clId="{EB71A519-03D6-CF4A-8A50-E97DCADBCE0C}" dt="2022-04-18T09:50:50.091" v="2697" actId="26606"/>
          <ac:spMkLst>
            <pc:docMk/>
            <pc:sldMk cId="4151768580" sldId="257"/>
            <ac:spMk id="214" creationId="{955A2079-FA98-4876-80F0-72364A7D2EA4}"/>
          </ac:spMkLst>
        </pc:spChg>
        <pc:spChg chg="add del">
          <ac:chgData name="Azim Pathan" userId="71d2ce7747a9763e" providerId="LiveId" clId="{EB71A519-03D6-CF4A-8A50-E97DCADBCE0C}" dt="2022-04-18T09:51:07.169" v="2699" actId="26606"/>
          <ac:spMkLst>
            <pc:docMk/>
            <pc:sldMk cId="4151768580" sldId="257"/>
            <ac:spMk id="216" creationId="{5628E5CB-913B-4378-97CE-18C9F6410C53}"/>
          </ac:spMkLst>
        </pc:spChg>
        <pc:spChg chg="add del">
          <ac:chgData name="Azim Pathan" userId="71d2ce7747a9763e" providerId="LiveId" clId="{EB71A519-03D6-CF4A-8A50-E97DCADBCE0C}" dt="2022-05-05T07:03:22.047" v="8803" actId="26606"/>
          <ac:spMkLst>
            <pc:docMk/>
            <pc:sldMk cId="4151768580" sldId="257"/>
            <ac:spMk id="218" creationId="{2659FDB4-FCBE-4A89-B46D-43D4FA54464D}"/>
          </ac:spMkLst>
        </pc:spChg>
        <pc:spChg chg="add del">
          <ac:chgData name="Azim Pathan" userId="71d2ce7747a9763e" providerId="LiveId" clId="{EB71A519-03D6-CF4A-8A50-E97DCADBCE0C}" dt="2022-05-05T07:02:54.883" v="8785" actId="26606"/>
          <ac:spMkLst>
            <pc:docMk/>
            <pc:sldMk cId="4151768580" sldId="257"/>
            <ac:spMk id="3078" creationId="{FCEC2294-5A7B-45E5-9251-C1AA89F4ADCF}"/>
          </ac:spMkLst>
        </pc:spChg>
        <pc:spChg chg="add del">
          <ac:chgData name="Azim Pathan" userId="71d2ce7747a9763e" providerId="LiveId" clId="{EB71A519-03D6-CF4A-8A50-E97DCADBCE0C}" dt="2022-05-05T07:03:22.047" v="8803" actId="26606"/>
          <ac:spMkLst>
            <pc:docMk/>
            <pc:sldMk cId="4151768580" sldId="257"/>
            <ac:spMk id="3081" creationId="{FCEC2294-5A7B-45E5-9251-C1AA89F4ADCF}"/>
          </ac:spMkLst>
        </pc:spChg>
        <pc:grpChg chg="add del">
          <ac:chgData name="Azim Pathan" userId="71d2ce7747a9763e" providerId="LiveId" clId="{EB71A519-03D6-CF4A-8A50-E97DCADBCE0C}" dt="2022-04-18T09:17:06.544" v="1167" actId="26606"/>
          <ac:grpSpMkLst>
            <pc:docMk/>
            <pc:sldMk cId="4151768580" sldId="257"/>
            <ac:grpSpMk id="10" creationId="{AE1C45F0-260A-458C-96ED-C1F6D2151219}"/>
          </ac:grpSpMkLst>
        </pc:grpChg>
        <pc:grpChg chg="add del">
          <ac:chgData name="Azim Pathan" userId="71d2ce7747a9763e" providerId="LiveId" clId="{EB71A519-03D6-CF4A-8A50-E97DCADBCE0C}" dt="2022-04-18T09:17:05.770" v="1165" actId="26606"/>
          <ac:grpSpMkLst>
            <pc:docMk/>
            <pc:sldMk cId="4151768580" sldId="257"/>
            <ac:grpSpMk id="11" creationId="{0C66A8B6-1F6E-4FCC-93B9-B9986B6FD111}"/>
          </ac:grpSpMkLst>
        </pc:grpChg>
        <pc:grpChg chg="add del">
          <ac:chgData name="Azim Pathan" userId="71d2ce7747a9763e" providerId="LiveId" clId="{EB71A519-03D6-CF4A-8A50-E97DCADBCE0C}" dt="2022-04-18T09:17:07.696" v="1169" actId="26606"/>
          <ac:grpSpMkLst>
            <pc:docMk/>
            <pc:sldMk cId="4151768580" sldId="257"/>
            <ac:grpSpMk id="25" creationId="{28FAF094-D087-493F-8DF9-A486C2D6BBAA}"/>
          </ac:grpSpMkLst>
        </pc:grpChg>
        <pc:grpChg chg="add del">
          <ac:chgData name="Azim Pathan" userId="71d2ce7747a9763e" providerId="LiveId" clId="{EB71A519-03D6-CF4A-8A50-E97DCADBCE0C}" dt="2022-04-18T09:18:04.085" v="1196" actId="26606"/>
          <ac:grpSpMkLst>
            <pc:docMk/>
            <pc:sldMk cId="4151768580" sldId="257"/>
            <ac:grpSpMk id="72" creationId="{B57BDC17-F1B3-455F-BBF1-680AA1F25C06}"/>
          </ac:grpSpMkLst>
        </pc:grpChg>
        <pc:grpChg chg="add del">
          <ac:chgData name="Azim Pathan" userId="71d2ce7747a9763e" providerId="LiveId" clId="{EB71A519-03D6-CF4A-8A50-E97DCADBCE0C}" dt="2022-04-18T09:47:03.972" v="2571" actId="26606"/>
          <ac:grpSpMkLst>
            <pc:docMk/>
            <pc:sldMk cId="4151768580" sldId="257"/>
            <ac:grpSpMk id="98" creationId="{B57BDC17-F1B3-455F-BBF1-680AA1F25C06}"/>
          </ac:grpSpMkLst>
        </pc:grpChg>
        <pc:grpChg chg="add del">
          <ac:chgData name="Azim Pathan" userId="71d2ce7747a9763e" providerId="LiveId" clId="{EB71A519-03D6-CF4A-8A50-E97DCADBCE0C}" dt="2022-04-18T09:47:50.758" v="2588" actId="26606"/>
          <ac:grpSpMkLst>
            <pc:docMk/>
            <pc:sldMk cId="4151768580" sldId="257"/>
            <ac:grpSpMk id="150" creationId="{B3F7A3C7-0737-4E57-B30E-8EEFE638B401}"/>
          </ac:grpSpMkLst>
        </pc:grpChg>
        <pc:grpChg chg="add del">
          <ac:chgData name="Azim Pathan" userId="71d2ce7747a9763e" providerId="LiveId" clId="{EB71A519-03D6-CF4A-8A50-E97DCADBCE0C}" dt="2022-04-18T09:47:50.758" v="2588" actId="26606"/>
          <ac:grpSpMkLst>
            <pc:docMk/>
            <pc:sldMk cId="4151768580" sldId="257"/>
            <ac:grpSpMk id="153" creationId="{43F5E015-E085-4624-B431-B42414448684}"/>
          </ac:grpSpMkLst>
        </pc:grpChg>
        <pc:graphicFrameChg chg="add del">
          <ac:chgData name="Azim Pathan" userId="71d2ce7747a9763e" providerId="LiveId" clId="{EB71A519-03D6-CF4A-8A50-E97DCADBCE0C}" dt="2022-04-18T09:17:05.770" v="1165" actId="26606"/>
          <ac:graphicFrameMkLst>
            <pc:docMk/>
            <pc:sldMk cId="4151768580" sldId="257"/>
            <ac:graphicFrameMk id="5" creationId="{08ED49E4-3677-40A3-AAB5-778593DF5DC3}"/>
          </ac:graphicFrameMkLst>
        </pc:graphicFrameChg>
        <pc:graphicFrameChg chg="add del">
          <ac:chgData name="Azim Pathan" userId="71d2ce7747a9763e" providerId="LiveId" clId="{EB71A519-03D6-CF4A-8A50-E97DCADBCE0C}" dt="2022-04-18T09:17:24.424" v="1179" actId="26606"/>
          <ac:graphicFrameMkLst>
            <pc:docMk/>
            <pc:sldMk cId="4151768580" sldId="257"/>
            <ac:graphicFrameMk id="45" creationId="{58EA927E-EA88-32B5-1682-4230A0F48887}"/>
          </ac:graphicFrameMkLst>
        </pc:graphicFrameChg>
        <pc:graphicFrameChg chg="add del">
          <ac:chgData name="Azim Pathan" userId="71d2ce7747a9763e" providerId="LiveId" clId="{EB71A519-03D6-CF4A-8A50-E97DCADBCE0C}" dt="2022-04-18T09:17:28.115" v="1181" actId="26606"/>
          <ac:graphicFrameMkLst>
            <pc:docMk/>
            <pc:sldMk cId="4151768580" sldId="257"/>
            <ac:graphicFrameMk id="47" creationId="{E100777C-6AE2-4668-C05F-0A8BA4908518}"/>
          </ac:graphicFrameMkLst>
        </pc:graphicFrameChg>
        <pc:graphicFrameChg chg="add del">
          <ac:chgData name="Azim Pathan" userId="71d2ce7747a9763e" providerId="LiveId" clId="{EB71A519-03D6-CF4A-8A50-E97DCADBCE0C}" dt="2022-04-18T09:17:31.545" v="1183" actId="26606"/>
          <ac:graphicFrameMkLst>
            <pc:docMk/>
            <pc:sldMk cId="4151768580" sldId="257"/>
            <ac:graphicFrameMk id="49" creationId="{0F566A61-5141-DE2F-F358-86C9A9651E87}"/>
          </ac:graphicFrameMkLst>
        </pc:graphicFrameChg>
        <pc:graphicFrameChg chg="add del">
          <ac:chgData name="Azim Pathan" userId="71d2ce7747a9763e" providerId="LiveId" clId="{EB71A519-03D6-CF4A-8A50-E97DCADBCE0C}" dt="2022-04-18T09:17:32.498" v="1185" actId="26606"/>
          <ac:graphicFrameMkLst>
            <pc:docMk/>
            <pc:sldMk cId="4151768580" sldId="257"/>
            <ac:graphicFrameMk id="51" creationId="{9D0E9115-A218-6E6A-BB19-94EBBB8649BD}"/>
          </ac:graphicFrameMkLst>
        </pc:graphicFrameChg>
        <pc:graphicFrameChg chg="add del">
          <ac:chgData name="Azim Pathan" userId="71d2ce7747a9763e" providerId="LiveId" clId="{EB71A519-03D6-CF4A-8A50-E97DCADBCE0C}" dt="2022-04-18T09:17:35.376" v="1187" actId="26606"/>
          <ac:graphicFrameMkLst>
            <pc:docMk/>
            <pc:sldMk cId="4151768580" sldId="257"/>
            <ac:graphicFrameMk id="53" creationId="{E100777C-6AE2-4668-C05F-0A8BA4908518}"/>
          </ac:graphicFrameMkLst>
        </pc:graphicFrameChg>
        <pc:graphicFrameChg chg="add del">
          <ac:chgData name="Azim Pathan" userId="71d2ce7747a9763e" providerId="LiveId" clId="{EB71A519-03D6-CF4A-8A50-E97DCADBCE0C}" dt="2022-04-18T09:17:36.302" v="1189" actId="26606"/>
          <ac:graphicFrameMkLst>
            <pc:docMk/>
            <pc:sldMk cId="4151768580" sldId="257"/>
            <ac:graphicFrameMk id="55" creationId="{58EA927E-EA88-32B5-1682-4230A0F48887}"/>
          </ac:graphicFrameMkLst>
        </pc:graphicFrameChg>
        <pc:graphicFrameChg chg="add mod modGraphic">
          <ac:chgData name="Azim Pathan" userId="71d2ce7747a9763e" providerId="LiveId" clId="{EB71A519-03D6-CF4A-8A50-E97DCADBCE0C}" dt="2022-05-05T07:03:22.047" v="8803" actId="26606"/>
          <ac:graphicFrameMkLst>
            <pc:docMk/>
            <pc:sldMk cId="4151768580" sldId="257"/>
            <ac:graphicFrameMk id="57" creationId="{E100777C-6AE2-4668-C05F-0A8BA4908518}"/>
          </ac:graphicFrameMkLst>
        </pc:graphicFrameChg>
        <pc:picChg chg="add del">
          <ac:chgData name="Azim Pathan" userId="71d2ce7747a9763e" providerId="LiveId" clId="{EB71A519-03D6-CF4A-8A50-E97DCADBCE0C}" dt="2022-04-18T09:17:14.121" v="1175" actId="26606"/>
          <ac:picMkLst>
            <pc:docMk/>
            <pc:sldMk cId="4151768580" sldId="257"/>
            <ac:picMk id="7" creationId="{F408E97F-14C0-B56C-8095-3BD2E6A85046}"/>
          </ac:picMkLst>
        </pc:picChg>
        <pc:picChg chg="add del">
          <ac:chgData name="Azim Pathan" userId="71d2ce7747a9763e" providerId="LiveId" clId="{EB71A519-03D6-CF4A-8A50-E97DCADBCE0C}" dt="2022-04-18T09:17:11.214" v="1171" actId="26606"/>
          <ac:picMkLst>
            <pc:docMk/>
            <pc:sldMk cId="4151768580" sldId="257"/>
            <ac:picMk id="31" creationId="{6B56AEA8-3E30-70FF-A069-F1ECA2FD343C}"/>
          </ac:picMkLst>
        </pc:picChg>
        <pc:picChg chg="add del">
          <ac:chgData name="Azim Pathan" userId="71d2ce7747a9763e" providerId="LiveId" clId="{EB71A519-03D6-CF4A-8A50-E97DCADBCE0C}" dt="2022-04-18T09:17:13.390" v="1173" actId="26606"/>
          <ac:picMkLst>
            <pc:docMk/>
            <pc:sldMk cId="4151768580" sldId="257"/>
            <ac:picMk id="34" creationId="{9D291877-07CF-650A-502E-3065AD855875}"/>
          </ac:picMkLst>
        </pc:picChg>
        <pc:picChg chg="add del">
          <ac:chgData name="Azim Pathan" userId="71d2ce7747a9763e" providerId="LiveId" clId="{EB71A519-03D6-CF4A-8A50-E97DCADBCE0C}" dt="2022-04-18T09:17:17.867" v="1177" actId="26606"/>
          <ac:picMkLst>
            <pc:docMk/>
            <pc:sldMk cId="4151768580" sldId="257"/>
            <ac:picMk id="43" creationId="{6ECA1B5C-A186-DF9A-389A-B4B72AD3F0FB}"/>
          </ac:picMkLst>
        </pc:picChg>
        <pc:picChg chg="add del">
          <ac:chgData name="Azim Pathan" userId="71d2ce7747a9763e" providerId="LiveId" clId="{EB71A519-03D6-CF4A-8A50-E97DCADBCE0C}" dt="2022-04-18T09:18:02.390" v="1194" actId="26606"/>
          <ac:picMkLst>
            <pc:docMk/>
            <pc:sldMk cId="4151768580" sldId="257"/>
            <ac:picMk id="59" creationId="{735684F6-DAE4-C045-CA2B-0E9E1C7CB3A0}"/>
          </ac:picMkLst>
        </pc:picChg>
        <pc:picChg chg="add del mod">
          <ac:chgData name="Azim Pathan" userId="71d2ce7747a9763e" providerId="LiveId" clId="{EB71A519-03D6-CF4A-8A50-E97DCADBCE0C}" dt="2022-04-18T10:14:45.111" v="3790" actId="478"/>
          <ac:picMkLst>
            <pc:docMk/>
            <pc:sldMk cId="4151768580" sldId="257"/>
            <ac:picMk id="73" creationId="{48B06341-4C4B-909F-9AB1-C49830F01246}"/>
          </ac:picMkLst>
        </pc:picChg>
        <pc:picChg chg="add del">
          <ac:chgData name="Azim Pathan" userId="71d2ce7747a9763e" providerId="LiveId" clId="{EB71A519-03D6-CF4A-8A50-E97DCADBCE0C}" dt="2022-04-18T09:23:32.585" v="1508" actId="26606"/>
          <ac:picMkLst>
            <pc:docMk/>
            <pc:sldMk cId="4151768580" sldId="257"/>
            <ac:picMk id="102" creationId="{5AC47076-D5A1-FAE9-0DC0-0FA26BA7CC39}"/>
          </ac:picMkLst>
        </pc:picChg>
        <pc:picChg chg="add del">
          <ac:chgData name="Azim Pathan" userId="71d2ce7747a9763e" providerId="LiveId" clId="{EB71A519-03D6-CF4A-8A50-E97DCADBCE0C}" dt="2022-04-18T09:47:40.297" v="2583" actId="26606"/>
          <ac:picMkLst>
            <pc:docMk/>
            <pc:sldMk cId="4151768580" sldId="257"/>
            <ac:picMk id="164" creationId="{83ECD2B7-0487-E161-6F13-153B75CD1F4E}"/>
          </ac:picMkLst>
        </pc:picChg>
        <pc:picChg chg="add del">
          <ac:chgData name="Azim Pathan" userId="71d2ce7747a9763e" providerId="LiveId" clId="{EB71A519-03D6-CF4A-8A50-E97DCADBCE0C}" dt="2022-04-18T10:14:37.927" v="3787"/>
          <ac:picMkLst>
            <pc:docMk/>
            <pc:sldMk cId="4151768580" sldId="257"/>
            <ac:picMk id="3074" creationId="{8A221CED-3E7A-9369-F3E3-E98149096BF9}"/>
          </ac:picMkLst>
        </pc:picChg>
        <pc:picChg chg="add mod">
          <ac:chgData name="Azim Pathan" userId="71d2ce7747a9763e" providerId="LiveId" clId="{EB71A519-03D6-CF4A-8A50-E97DCADBCE0C}" dt="2022-05-05T07:03:22.047" v="8803" actId="26606"/>
          <ac:picMkLst>
            <pc:docMk/>
            <pc:sldMk cId="4151768580" sldId="257"/>
            <ac:picMk id="3076" creationId="{F5E774BD-7EC2-12D7-2117-B0F53CB08187}"/>
          </ac:picMkLst>
        </pc:picChg>
        <pc:cxnChg chg="add del">
          <ac:chgData name="Azim Pathan" userId="71d2ce7747a9763e" providerId="LiveId" clId="{EB71A519-03D6-CF4A-8A50-E97DCADBCE0C}" dt="2022-04-18T09:17:06.544" v="1167" actId="26606"/>
          <ac:cxnSpMkLst>
            <pc:docMk/>
            <pc:sldMk cId="4151768580" sldId="257"/>
            <ac:cxnSpMk id="17" creationId="{6CF1BAF6-AD41-4082-B212-8A1F9A2E8779}"/>
          </ac:cxnSpMkLst>
        </pc:cxnChg>
        <pc:cxnChg chg="add del">
          <ac:chgData name="Azim Pathan" userId="71d2ce7747a9763e" providerId="LiveId" clId="{EB71A519-03D6-CF4A-8A50-E97DCADBCE0C}" dt="2022-04-18T09:18:02.390" v="1194" actId="26606"/>
          <ac:cxnSpMkLst>
            <pc:docMk/>
            <pc:sldMk cId="4151768580" sldId="257"/>
            <ac:cxnSpMk id="63" creationId="{A7F400EE-A8A5-48AF-B4D6-291B52C6F0B0}"/>
          </ac:cxnSpMkLst>
        </pc:cxnChg>
        <pc:cxnChg chg="add del">
          <ac:chgData name="Azim Pathan" userId="71d2ce7747a9763e" providerId="LiveId" clId="{EB71A519-03D6-CF4A-8A50-E97DCADBCE0C}" dt="2022-04-18T09:47:04.015" v="2572" actId="26606"/>
          <ac:cxnSpMkLst>
            <pc:docMk/>
            <pc:sldMk cId="4151768580" sldId="257"/>
            <ac:cxnSpMk id="92" creationId="{C8F51B3F-8331-4E4A-AE96-D47B1006EEAD}"/>
          </ac:cxnSpMkLst>
        </pc:cxnChg>
        <pc:cxnChg chg="add del">
          <ac:chgData name="Azim Pathan" userId="71d2ce7747a9763e" providerId="LiveId" clId="{EB71A519-03D6-CF4A-8A50-E97DCADBCE0C}" dt="2022-04-18T09:23:44.505" v="1519" actId="26606"/>
          <ac:cxnSpMkLst>
            <pc:docMk/>
            <pc:sldMk cId="4151768580" sldId="257"/>
            <ac:cxnSpMk id="100" creationId="{C8F51B3F-8331-4E4A-AE96-D47B1006EEAD}"/>
          </ac:cxnSpMkLst>
        </pc:cxnChg>
        <pc:cxnChg chg="add del">
          <ac:chgData name="Azim Pathan" userId="71d2ce7747a9763e" providerId="LiveId" clId="{EB71A519-03D6-CF4A-8A50-E97DCADBCE0C}" dt="2022-04-18T09:23:32.585" v="1508" actId="26606"/>
          <ac:cxnSpMkLst>
            <pc:docMk/>
            <pc:sldMk cId="4151768580" sldId="257"/>
            <ac:cxnSpMk id="108" creationId="{67182200-4859-4C8D-BCBB-55B245C28BA3}"/>
          </ac:cxnSpMkLst>
        </pc:cxnChg>
        <pc:cxnChg chg="add del">
          <ac:chgData name="Azim Pathan" userId="71d2ce7747a9763e" providerId="LiveId" clId="{EB71A519-03D6-CF4A-8A50-E97DCADBCE0C}" dt="2022-04-18T09:23:36.929" v="1514" actId="26606"/>
          <ac:cxnSpMkLst>
            <pc:docMk/>
            <pc:sldMk cId="4151768580" sldId="257"/>
            <ac:cxnSpMk id="110" creationId="{C8F51B3F-8331-4E4A-AE96-D47B1006EEAD}"/>
          </ac:cxnSpMkLst>
        </pc:cxnChg>
        <pc:cxnChg chg="add del">
          <ac:chgData name="Azim Pathan" userId="71d2ce7747a9763e" providerId="LiveId" clId="{EB71A519-03D6-CF4A-8A50-E97DCADBCE0C}" dt="2022-04-18T09:23:40.736" v="1516" actId="26606"/>
          <ac:cxnSpMkLst>
            <pc:docMk/>
            <pc:sldMk cId="4151768580" sldId="257"/>
            <ac:cxnSpMk id="113" creationId="{C8F51B3F-8331-4E4A-AE96-D47B1006EEAD}"/>
          </ac:cxnSpMkLst>
        </pc:cxnChg>
        <pc:cxnChg chg="add del">
          <ac:chgData name="Azim Pathan" userId="71d2ce7747a9763e" providerId="LiveId" clId="{EB71A519-03D6-CF4A-8A50-E97DCADBCE0C}" dt="2022-04-18T09:23:44.416" v="1518" actId="26606"/>
          <ac:cxnSpMkLst>
            <pc:docMk/>
            <pc:sldMk cId="4151768580" sldId="257"/>
            <ac:cxnSpMk id="116" creationId="{C8F51B3F-8331-4E4A-AE96-D47B1006EEAD}"/>
          </ac:cxnSpMkLst>
        </pc:cxnChg>
        <pc:cxnChg chg="add del">
          <ac:chgData name="Azim Pathan" userId="71d2ce7747a9763e" providerId="LiveId" clId="{EB71A519-03D6-CF4A-8A50-E97DCADBCE0C}" dt="2022-05-05T07:03:22.047" v="8803" actId="26606"/>
          <ac:cxnSpMkLst>
            <pc:docMk/>
            <pc:sldMk cId="4151768580" sldId="257"/>
            <ac:cxnSpMk id="219" creationId="{C8F51B3F-8331-4E4A-AE96-D47B1006EEAD}"/>
          </ac:cxnSpMkLst>
        </pc:cxnChg>
        <pc:cxnChg chg="add del">
          <ac:chgData name="Azim Pathan" userId="71d2ce7747a9763e" providerId="LiveId" clId="{EB71A519-03D6-CF4A-8A50-E97DCADBCE0C}" dt="2022-05-05T07:02:54.883" v="8785" actId="26606"/>
          <ac:cxnSpMkLst>
            <pc:docMk/>
            <pc:sldMk cId="4151768580" sldId="257"/>
            <ac:cxnSpMk id="3079" creationId="{67182200-4859-4C8D-BCBB-55B245C28BA3}"/>
          </ac:cxnSpMkLst>
        </pc:cxnChg>
        <pc:cxnChg chg="add del">
          <ac:chgData name="Azim Pathan" userId="71d2ce7747a9763e" providerId="LiveId" clId="{EB71A519-03D6-CF4A-8A50-E97DCADBCE0C}" dt="2022-05-05T07:03:22.047" v="8803" actId="26606"/>
          <ac:cxnSpMkLst>
            <pc:docMk/>
            <pc:sldMk cId="4151768580" sldId="257"/>
            <ac:cxnSpMk id="3082" creationId="{67182200-4859-4C8D-BCBB-55B245C28BA3}"/>
          </ac:cxnSpMkLst>
        </pc:cxnChg>
      </pc:sldChg>
      <pc:sldChg chg="addSp delSp modSp del mod setBg">
        <pc:chgData name="Azim Pathan" userId="71d2ce7747a9763e" providerId="LiveId" clId="{EB71A519-03D6-CF4A-8A50-E97DCADBCE0C}" dt="2022-04-18T09:57:16.693" v="2874" actId="2696"/>
        <pc:sldMkLst>
          <pc:docMk/>
          <pc:sldMk cId="2909044363" sldId="258"/>
        </pc:sldMkLst>
        <pc:spChg chg="mod">
          <ac:chgData name="Azim Pathan" userId="71d2ce7747a9763e" providerId="LiveId" clId="{EB71A519-03D6-CF4A-8A50-E97DCADBCE0C}" dt="2022-04-18T09:53:38.165" v="2809" actId="26606"/>
          <ac:spMkLst>
            <pc:docMk/>
            <pc:sldMk cId="2909044363" sldId="258"/>
            <ac:spMk id="2" creationId="{836A4CF4-CFF1-4CAB-B6BD-514B5578B120}"/>
          </ac:spMkLst>
        </pc:spChg>
        <pc:spChg chg="add del mod">
          <ac:chgData name="Azim Pathan" userId="71d2ce7747a9763e" providerId="LiveId" clId="{EB71A519-03D6-CF4A-8A50-E97DCADBCE0C}" dt="2022-04-18T09:53:26.945" v="2808" actId="26606"/>
          <ac:spMkLst>
            <pc:docMk/>
            <pc:sldMk cId="2909044363" sldId="258"/>
            <ac:spMk id="3" creationId="{A364B254-490C-4472-B3B9-D9BED7EAA735}"/>
          </ac:spMkLst>
        </pc:spChg>
        <pc:spChg chg="add del">
          <ac:chgData name="Azim Pathan" userId="71d2ce7747a9763e" providerId="LiveId" clId="{EB71A519-03D6-CF4A-8A50-E97DCADBCE0C}" dt="2022-04-18T09:53:17.655" v="2795" actId="26606"/>
          <ac:spMkLst>
            <pc:docMk/>
            <pc:sldMk cId="2909044363" sldId="258"/>
            <ac:spMk id="9" creationId="{04812C46-200A-4DEB-A05E-3ED6C68C2387}"/>
          </ac:spMkLst>
        </pc:spChg>
        <pc:spChg chg="add del">
          <ac:chgData name="Azim Pathan" userId="71d2ce7747a9763e" providerId="LiveId" clId="{EB71A519-03D6-CF4A-8A50-E97DCADBCE0C}" dt="2022-04-18T09:53:24.362" v="2803" actId="26606"/>
          <ac:spMkLst>
            <pc:docMk/>
            <pc:sldMk cId="2909044363" sldId="258"/>
            <ac:spMk id="10" creationId="{59A309A7-1751-4ABE-A3C1-EEC40366AD89}"/>
          </ac:spMkLst>
        </pc:spChg>
        <pc:spChg chg="add del">
          <ac:chgData name="Azim Pathan" userId="71d2ce7747a9763e" providerId="LiveId" clId="{EB71A519-03D6-CF4A-8A50-E97DCADBCE0C}" dt="2022-04-18T09:53:17.655" v="2795" actId="26606"/>
          <ac:spMkLst>
            <pc:docMk/>
            <pc:sldMk cId="2909044363" sldId="258"/>
            <ac:spMk id="11" creationId="{D1EA859B-E555-4109-94F3-6700E046E008}"/>
          </ac:spMkLst>
        </pc:spChg>
        <pc:spChg chg="add del">
          <ac:chgData name="Azim Pathan" userId="71d2ce7747a9763e" providerId="LiveId" clId="{EB71A519-03D6-CF4A-8A50-E97DCADBCE0C}" dt="2022-04-18T09:53:24.362" v="2803" actId="26606"/>
          <ac:spMkLst>
            <pc:docMk/>
            <pc:sldMk cId="2909044363" sldId="258"/>
            <ac:spMk id="12" creationId="{967D8EB6-EAE1-4F9C-B398-83321E287204}"/>
          </ac:spMkLst>
        </pc:spChg>
        <pc:spChg chg="add del">
          <ac:chgData name="Azim Pathan" userId="71d2ce7747a9763e" providerId="LiveId" clId="{EB71A519-03D6-CF4A-8A50-E97DCADBCE0C}" dt="2022-04-18T09:53:18.823" v="2797" actId="26606"/>
          <ac:spMkLst>
            <pc:docMk/>
            <pc:sldMk cId="2909044363" sldId="258"/>
            <ac:spMk id="13" creationId="{04812C46-200A-4DEB-A05E-3ED6C68C2387}"/>
          </ac:spMkLst>
        </pc:spChg>
        <pc:spChg chg="add del">
          <ac:chgData name="Azim Pathan" userId="71d2ce7747a9763e" providerId="LiveId" clId="{EB71A519-03D6-CF4A-8A50-E97DCADBCE0C}" dt="2022-04-18T09:53:18.823" v="2797" actId="26606"/>
          <ac:spMkLst>
            <pc:docMk/>
            <pc:sldMk cId="2909044363" sldId="258"/>
            <ac:spMk id="15" creationId="{D1EA859B-E555-4109-94F3-6700E046E008}"/>
          </ac:spMkLst>
        </pc:spChg>
        <pc:spChg chg="add del">
          <ac:chgData name="Azim Pathan" userId="71d2ce7747a9763e" providerId="LiveId" clId="{EB71A519-03D6-CF4A-8A50-E97DCADBCE0C}" dt="2022-04-18T09:53:21.480" v="2799" actId="26606"/>
          <ac:spMkLst>
            <pc:docMk/>
            <pc:sldMk cId="2909044363" sldId="258"/>
            <ac:spMk id="17" creationId="{04812C46-200A-4DEB-A05E-3ED6C68C2387}"/>
          </ac:spMkLst>
        </pc:spChg>
        <pc:spChg chg="add del">
          <ac:chgData name="Azim Pathan" userId="71d2ce7747a9763e" providerId="LiveId" clId="{EB71A519-03D6-CF4A-8A50-E97DCADBCE0C}" dt="2022-04-18T09:53:21.480" v="2799" actId="26606"/>
          <ac:spMkLst>
            <pc:docMk/>
            <pc:sldMk cId="2909044363" sldId="258"/>
            <ac:spMk id="19" creationId="{D1EA859B-E555-4109-94F3-6700E046E008}"/>
          </ac:spMkLst>
        </pc:spChg>
        <pc:spChg chg="add del">
          <ac:chgData name="Azim Pathan" userId="71d2ce7747a9763e" providerId="LiveId" clId="{EB71A519-03D6-CF4A-8A50-E97DCADBCE0C}" dt="2022-04-18T09:53:23.366" v="2801" actId="26606"/>
          <ac:spMkLst>
            <pc:docMk/>
            <pc:sldMk cId="2909044363" sldId="258"/>
            <ac:spMk id="21" creationId="{AE2B703B-46F9-481A-A605-82E2A828C4FA}"/>
          </ac:spMkLst>
        </pc:spChg>
        <pc:spChg chg="add del">
          <ac:chgData name="Azim Pathan" userId="71d2ce7747a9763e" providerId="LiveId" clId="{EB71A519-03D6-CF4A-8A50-E97DCADBCE0C}" dt="2022-04-18T09:53:23.366" v="2801" actId="26606"/>
          <ac:spMkLst>
            <pc:docMk/>
            <pc:sldMk cId="2909044363" sldId="258"/>
            <ac:spMk id="22" creationId="{F13BE4D7-0C3D-4906-B230-A1C5B4665CCF}"/>
          </ac:spMkLst>
        </pc:spChg>
        <pc:spChg chg="add del">
          <ac:chgData name="Azim Pathan" userId="71d2ce7747a9763e" providerId="LiveId" clId="{EB71A519-03D6-CF4A-8A50-E97DCADBCE0C}" dt="2022-04-18T09:53:24.362" v="2803" actId="26606"/>
          <ac:spMkLst>
            <pc:docMk/>
            <pc:sldMk cId="2909044363" sldId="258"/>
            <ac:spMk id="25" creationId="{A364B254-490C-4472-B3B9-D9BED7EAA735}"/>
          </ac:spMkLst>
        </pc:spChg>
        <pc:spChg chg="add">
          <ac:chgData name="Azim Pathan" userId="71d2ce7747a9763e" providerId="LiveId" clId="{EB71A519-03D6-CF4A-8A50-E97DCADBCE0C}" dt="2022-04-18T09:53:38.165" v="2809" actId="26606"/>
          <ac:spMkLst>
            <pc:docMk/>
            <pc:sldMk cId="2909044363" sldId="258"/>
            <ac:spMk id="37" creationId="{9228552E-C8B1-4A80-8448-0787CE0FC704}"/>
          </ac:spMkLst>
        </pc:spChg>
        <pc:graphicFrameChg chg="add del">
          <ac:chgData name="Azim Pathan" userId="71d2ce7747a9763e" providerId="LiveId" clId="{EB71A519-03D6-CF4A-8A50-E97DCADBCE0C}" dt="2022-04-18T09:53:23.366" v="2801" actId="26606"/>
          <ac:graphicFrameMkLst>
            <pc:docMk/>
            <pc:sldMk cId="2909044363" sldId="258"/>
            <ac:graphicFrameMk id="23" creationId="{567F2955-10AF-3A68-8314-DF49063B93B1}"/>
          </ac:graphicFrameMkLst>
        </pc:graphicFrameChg>
        <pc:graphicFrameChg chg="add del">
          <ac:chgData name="Azim Pathan" userId="71d2ce7747a9763e" providerId="LiveId" clId="{EB71A519-03D6-CF4A-8A50-E97DCADBCE0C}" dt="2022-04-18T09:53:25.524" v="2805" actId="26606"/>
          <ac:graphicFrameMkLst>
            <pc:docMk/>
            <pc:sldMk cId="2909044363" sldId="258"/>
            <ac:graphicFrameMk id="27" creationId="{26CE893C-57A4-5290-F0F0-370660658CF2}"/>
          </ac:graphicFrameMkLst>
        </pc:graphicFrameChg>
        <pc:graphicFrameChg chg="add del">
          <ac:chgData name="Azim Pathan" userId="71d2ce7747a9763e" providerId="LiveId" clId="{EB71A519-03D6-CF4A-8A50-E97DCADBCE0C}" dt="2022-04-18T09:53:26.904" v="2807" actId="26606"/>
          <ac:graphicFrameMkLst>
            <pc:docMk/>
            <pc:sldMk cId="2909044363" sldId="258"/>
            <ac:graphicFrameMk id="29" creationId="{D17826C6-FEC6-6192-7D9C-C02BDCAB4363}"/>
          </ac:graphicFrameMkLst>
        </pc:graphicFrameChg>
        <pc:graphicFrameChg chg="add mod modGraphic">
          <ac:chgData name="Azim Pathan" userId="71d2ce7747a9763e" providerId="LiveId" clId="{EB71A519-03D6-CF4A-8A50-E97DCADBCE0C}" dt="2022-04-18T09:53:51.690" v="2812" actId="20577"/>
          <ac:graphicFrameMkLst>
            <pc:docMk/>
            <pc:sldMk cId="2909044363" sldId="258"/>
            <ac:graphicFrameMk id="31" creationId="{FBC53895-F0E9-9555-733C-7C766F8A423A}"/>
          </ac:graphicFrameMkLst>
        </pc:graphicFrameChg>
        <pc:picChg chg="add del">
          <ac:chgData name="Azim Pathan" userId="71d2ce7747a9763e" providerId="LiveId" clId="{EB71A519-03D6-CF4A-8A50-E97DCADBCE0C}" dt="2022-04-18T09:53:17.655" v="2795" actId="26606"/>
          <ac:picMkLst>
            <pc:docMk/>
            <pc:sldMk cId="2909044363" sldId="258"/>
            <ac:picMk id="5" creationId="{F36587DA-36C4-95C1-2BA9-4E6B5C1D0ABE}"/>
          </ac:picMkLst>
        </pc:picChg>
        <pc:picChg chg="add del">
          <ac:chgData name="Azim Pathan" userId="71d2ce7747a9763e" providerId="LiveId" clId="{EB71A519-03D6-CF4A-8A50-E97DCADBCE0C}" dt="2022-04-18T09:53:24.362" v="2803" actId="26606"/>
          <ac:picMkLst>
            <pc:docMk/>
            <pc:sldMk cId="2909044363" sldId="258"/>
            <ac:picMk id="7" creationId="{7B050F30-25B4-02DD-5580-9C57A65E9F39}"/>
          </ac:picMkLst>
        </pc:picChg>
        <pc:picChg chg="add del">
          <ac:chgData name="Azim Pathan" userId="71d2ce7747a9763e" providerId="LiveId" clId="{EB71A519-03D6-CF4A-8A50-E97DCADBCE0C}" dt="2022-04-18T09:53:18.823" v="2797" actId="26606"/>
          <ac:picMkLst>
            <pc:docMk/>
            <pc:sldMk cId="2909044363" sldId="258"/>
            <ac:picMk id="14" creationId="{49B6C301-8559-0ED8-9ACD-B1F499BAEBA9}"/>
          </ac:picMkLst>
        </pc:picChg>
        <pc:picChg chg="add del">
          <ac:chgData name="Azim Pathan" userId="71d2ce7747a9763e" providerId="LiveId" clId="{EB71A519-03D6-CF4A-8A50-E97DCADBCE0C}" dt="2022-04-18T09:53:21.480" v="2799" actId="26606"/>
          <ac:picMkLst>
            <pc:docMk/>
            <pc:sldMk cId="2909044363" sldId="258"/>
            <ac:picMk id="18" creationId="{F36587DA-36C4-95C1-2BA9-4E6B5C1D0ABE}"/>
          </ac:picMkLst>
        </pc:picChg>
        <pc:picChg chg="add">
          <ac:chgData name="Azim Pathan" userId="71d2ce7747a9763e" providerId="LiveId" clId="{EB71A519-03D6-CF4A-8A50-E97DCADBCE0C}" dt="2022-04-18T09:53:38.165" v="2809" actId="26606"/>
          <ac:picMkLst>
            <pc:docMk/>
            <pc:sldMk cId="2909044363" sldId="258"/>
            <ac:picMk id="33" creationId="{41353114-CEA2-019D-009D-8346F6E997C7}"/>
          </ac:picMkLst>
        </pc:picChg>
      </pc:sldChg>
      <pc:sldChg chg="modSp del mod">
        <pc:chgData name="Azim Pathan" userId="71d2ce7747a9763e" providerId="LiveId" clId="{EB71A519-03D6-CF4A-8A50-E97DCADBCE0C}" dt="2022-04-18T09:22:27.313" v="1461" actId="2696"/>
        <pc:sldMkLst>
          <pc:docMk/>
          <pc:sldMk cId="1388767254" sldId="259"/>
        </pc:sldMkLst>
        <pc:spChg chg="mod">
          <ac:chgData name="Azim Pathan" userId="71d2ce7747a9763e" providerId="LiveId" clId="{EB71A519-03D6-CF4A-8A50-E97DCADBCE0C}" dt="2022-04-18T09:22:19.718" v="1460" actId="20577"/>
          <ac:spMkLst>
            <pc:docMk/>
            <pc:sldMk cId="1388767254" sldId="259"/>
            <ac:spMk id="2" creationId="{D3406EC5-70AE-4A77-A120-327DA6CCF388}"/>
          </ac:spMkLst>
        </pc:spChg>
        <pc:spChg chg="mod">
          <ac:chgData name="Azim Pathan" userId="71d2ce7747a9763e" providerId="LiveId" clId="{EB71A519-03D6-CF4A-8A50-E97DCADBCE0C}" dt="2022-04-18T09:22:11.376" v="1416" actId="20577"/>
          <ac:spMkLst>
            <pc:docMk/>
            <pc:sldMk cId="1388767254" sldId="259"/>
            <ac:spMk id="3" creationId="{AE4C433D-8014-4503-82F4-F0CD5952523A}"/>
          </ac:spMkLst>
        </pc:spChg>
      </pc:sldChg>
      <pc:sldChg chg="addSp delSp modSp mod setBg setClrOvrMap">
        <pc:chgData name="Azim Pathan" userId="71d2ce7747a9763e" providerId="LiveId" clId="{EB71A519-03D6-CF4A-8A50-E97DCADBCE0C}" dt="2022-05-05T07:03:21.520" v="8802" actId="26606"/>
        <pc:sldMkLst>
          <pc:docMk/>
          <pc:sldMk cId="2039329671" sldId="260"/>
        </pc:sldMkLst>
        <pc:spChg chg="mod">
          <ac:chgData name="Azim Pathan" userId="71d2ce7747a9763e" providerId="LiveId" clId="{EB71A519-03D6-CF4A-8A50-E97DCADBCE0C}" dt="2022-05-05T07:03:21.520" v="8802" actId="26606"/>
          <ac:spMkLst>
            <pc:docMk/>
            <pc:sldMk cId="2039329671" sldId="260"/>
            <ac:spMk id="2" creationId="{CDBACBF0-759A-4D37-BFEF-55662A53BBA0}"/>
          </ac:spMkLst>
        </pc:spChg>
        <pc:spChg chg="mod">
          <ac:chgData name="Azim Pathan" userId="71d2ce7747a9763e" providerId="LiveId" clId="{EB71A519-03D6-CF4A-8A50-E97DCADBCE0C}" dt="2022-05-05T07:03:21.520" v="8802" actId="26606"/>
          <ac:spMkLst>
            <pc:docMk/>
            <pc:sldMk cId="2039329671" sldId="260"/>
            <ac:spMk id="3" creationId="{4EAC964B-03D5-45C2-A42A-9DF59A127754}"/>
          </ac:spMkLst>
        </pc:spChg>
        <pc:spChg chg="add del mod">
          <ac:chgData name="Azim Pathan" userId="71d2ce7747a9763e" providerId="LiveId" clId="{EB71A519-03D6-CF4A-8A50-E97DCADBCE0C}" dt="2022-04-18T09:58:24.851" v="2989"/>
          <ac:spMkLst>
            <pc:docMk/>
            <pc:sldMk cId="2039329671" sldId="260"/>
            <ac:spMk id="4" creationId="{2ABE7642-51D1-73AC-C007-86CC981144FB}"/>
          </ac:spMkLst>
        </pc:spChg>
        <pc:spChg chg="add del">
          <ac:chgData name="Azim Pathan" userId="71d2ce7747a9763e" providerId="LiveId" clId="{EB71A519-03D6-CF4A-8A50-E97DCADBCE0C}" dt="2022-04-18T09:22:37.595" v="1465" actId="26606"/>
          <ac:spMkLst>
            <pc:docMk/>
            <pc:sldMk cId="2039329671" sldId="260"/>
            <ac:spMk id="8" creationId="{B6CDA21F-E7AF-4C75-8395-33F58D5B0E45}"/>
          </ac:spMkLst>
        </pc:spChg>
        <pc:spChg chg="add del">
          <ac:chgData name="Azim Pathan" userId="71d2ce7747a9763e" providerId="LiveId" clId="{EB71A519-03D6-CF4A-8A50-E97DCADBCE0C}" dt="2022-04-18T09:22:36.412" v="1463" actId="26606"/>
          <ac:spMkLst>
            <pc:docMk/>
            <pc:sldMk cId="2039329671" sldId="260"/>
            <ac:spMk id="9" creationId="{F13C74B1-5B17-4795-BED0-7140497B445A}"/>
          </ac:spMkLst>
        </pc:spChg>
        <pc:spChg chg="add del">
          <ac:chgData name="Azim Pathan" userId="71d2ce7747a9763e" providerId="LiveId" clId="{EB71A519-03D6-CF4A-8A50-E97DCADBCE0C}" dt="2022-04-18T09:22:36.412" v="1463" actId="26606"/>
          <ac:spMkLst>
            <pc:docMk/>
            <pc:sldMk cId="2039329671" sldId="260"/>
            <ac:spMk id="11" creationId="{D4974D33-8DC5-464E-8C6D-BE58F0669C17}"/>
          </ac:spMkLst>
        </pc:spChg>
        <pc:spChg chg="add del">
          <ac:chgData name="Azim Pathan" userId="71d2ce7747a9763e" providerId="LiveId" clId="{EB71A519-03D6-CF4A-8A50-E97DCADBCE0C}" dt="2022-04-18T09:22:39.111" v="1469" actId="26606"/>
          <ac:spMkLst>
            <pc:docMk/>
            <pc:sldMk cId="2039329671" sldId="260"/>
            <ac:spMk id="14" creationId="{2C1BBA94-3F40-40AA-8BB9-E69E25E537C1}"/>
          </ac:spMkLst>
        </pc:spChg>
        <pc:spChg chg="add del">
          <ac:chgData name="Azim Pathan" userId="71d2ce7747a9763e" providerId="LiveId" clId="{EB71A519-03D6-CF4A-8A50-E97DCADBCE0C}" dt="2022-04-18T09:22:37.595" v="1465" actId="26606"/>
          <ac:spMkLst>
            <pc:docMk/>
            <pc:sldMk cId="2039329671" sldId="260"/>
            <ac:spMk id="15" creationId="{D5B0017B-2ECA-49AF-B397-DC140825DF8D}"/>
          </ac:spMkLst>
        </pc:spChg>
        <pc:spChg chg="add del">
          <ac:chgData name="Azim Pathan" userId="71d2ce7747a9763e" providerId="LiveId" clId="{EB71A519-03D6-CF4A-8A50-E97DCADBCE0C}" dt="2022-04-18T09:22:38.509" v="1467" actId="26606"/>
          <ac:spMkLst>
            <pc:docMk/>
            <pc:sldMk cId="2039329671" sldId="260"/>
            <ac:spMk id="16" creationId="{CBC4F608-B4B8-48C3-9572-C0F061B1CD99}"/>
          </ac:spMkLst>
        </pc:spChg>
        <pc:spChg chg="add del">
          <ac:chgData name="Azim Pathan" userId="71d2ce7747a9763e" providerId="LiveId" clId="{EB71A519-03D6-CF4A-8A50-E97DCADBCE0C}" dt="2022-04-18T09:22:38.509" v="1467" actId="26606"/>
          <ac:spMkLst>
            <pc:docMk/>
            <pc:sldMk cId="2039329671" sldId="260"/>
            <ac:spMk id="19" creationId="{8B9AA7C6-5E5A-498E-A6DF-A943376E09BC}"/>
          </ac:spMkLst>
        </pc:spChg>
        <pc:spChg chg="add del">
          <ac:chgData name="Azim Pathan" userId="71d2ce7747a9763e" providerId="LiveId" clId="{EB71A519-03D6-CF4A-8A50-E97DCADBCE0C}" dt="2022-04-18T09:22:38.509" v="1467" actId="26606"/>
          <ac:spMkLst>
            <pc:docMk/>
            <pc:sldMk cId="2039329671" sldId="260"/>
            <ac:spMk id="23" creationId="{81E140AE-0ABF-47C8-BF32-7D2F0CF2BA44}"/>
          </ac:spMkLst>
        </pc:spChg>
        <pc:spChg chg="add del">
          <ac:chgData name="Azim Pathan" userId="71d2ce7747a9763e" providerId="LiveId" clId="{EB71A519-03D6-CF4A-8A50-E97DCADBCE0C}" dt="2022-04-18T09:22:39.111" v="1469" actId="26606"/>
          <ac:spMkLst>
            <pc:docMk/>
            <pc:sldMk cId="2039329671" sldId="260"/>
            <ac:spMk id="25" creationId="{3AD318CC-E2A8-4E27-9548-A047A78999B1}"/>
          </ac:spMkLst>
        </pc:spChg>
        <pc:spChg chg="add del">
          <ac:chgData name="Azim Pathan" userId="71d2ce7747a9763e" providerId="LiveId" clId="{EB71A519-03D6-CF4A-8A50-E97DCADBCE0C}" dt="2022-04-18T09:22:40.799" v="1471" actId="26606"/>
          <ac:spMkLst>
            <pc:docMk/>
            <pc:sldMk cId="2039329671" sldId="260"/>
            <ac:spMk id="29" creationId="{E8A8EAB8-D2FF-444D-B34B-7D32F106AD0E}"/>
          </ac:spMkLst>
        </pc:spChg>
        <pc:spChg chg="add del">
          <ac:chgData name="Azim Pathan" userId="71d2ce7747a9763e" providerId="LiveId" clId="{EB71A519-03D6-CF4A-8A50-E97DCADBCE0C}" dt="2022-04-18T09:22:44.813" v="1473" actId="26606"/>
          <ac:spMkLst>
            <pc:docMk/>
            <pc:sldMk cId="2039329671" sldId="260"/>
            <ac:spMk id="32" creationId="{59A309A7-1751-4ABE-A3C1-EEC40366AD89}"/>
          </ac:spMkLst>
        </pc:spChg>
        <pc:spChg chg="add del">
          <ac:chgData name="Azim Pathan" userId="71d2ce7747a9763e" providerId="LiveId" clId="{EB71A519-03D6-CF4A-8A50-E97DCADBCE0C}" dt="2022-04-18T09:22:44.813" v="1473" actId="26606"/>
          <ac:spMkLst>
            <pc:docMk/>
            <pc:sldMk cId="2039329671" sldId="260"/>
            <ac:spMk id="33" creationId="{967D8EB6-EAE1-4F9C-B398-83321E287204}"/>
          </ac:spMkLst>
        </pc:spChg>
        <pc:spChg chg="add del">
          <ac:chgData name="Azim Pathan" userId="71d2ce7747a9763e" providerId="LiveId" clId="{EB71A519-03D6-CF4A-8A50-E97DCADBCE0C}" dt="2022-04-18T09:22:49.444" v="1475" actId="26606"/>
          <ac:spMkLst>
            <pc:docMk/>
            <pc:sldMk cId="2039329671" sldId="260"/>
            <ac:spMk id="35" creationId="{F13C74B1-5B17-4795-BED0-7140497B445A}"/>
          </ac:spMkLst>
        </pc:spChg>
        <pc:spChg chg="add del">
          <ac:chgData name="Azim Pathan" userId="71d2ce7747a9763e" providerId="LiveId" clId="{EB71A519-03D6-CF4A-8A50-E97DCADBCE0C}" dt="2022-04-18T09:22:49.444" v="1475" actId="26606"/>
          <ac:spMkLst>
            <pc:docMk/>
            <pc:sldMk cId="2039329671" sldId="260"/>
            <ac:spMk id="36" creationId="{D4974D33-8DC5-464E-8C6D-BE58F0669C17}"/>
          </ac:spMkLst>
        </pc:spChg>
        <pc:spChg chg="add del">
          <ac:chgData name="Azim Pathan" userId="71d2ce7747a9763e" providerId="LiveId" clId="{EB71A519-03D6-CF4A-8A50-E97DCADBCE0C}" dt="2022-04-18T09:22:50.600" v="1477" actId="26606"/>
          <ac:spMkLst>
            <pc:docMk/>
            <pc:sldMk cId="2039329671" sldId="260"/>
            <ac:spMk id="39" creationId="{59A309A7-1751-4ABE-A3C1-EEC40366AD89}"/>
          </ac:spMkLst>
        </pc:spChg>
        <pc:spChg chg="add del">
          <ac:chgData name="Azim Pathan" userId="71d2ce7747a9763e" providerId="LiveId" clId="{EB71A519-03D6-CF4A-8A50-E97DCADBCE0C}" dt="2022-04-18T09:22:50.600" v="1477" actId="26606"/>
          <ac:spMkLst>
            <pc:docMk/>
            <pc:sldMk cId="2039329671" sldId="260"/>
            <ac:spMk id="40" creationId="{967D8EB6-EAE1-4F9C-B398-83321E287204}"/>
          </ac:spMkLst>
        </pc:spChg>
        <pc:spChg chg="add del">
          <ac:chgData name="Azim Pathan" userId="71d2ce7747a9763e" providerId="LiveId" clId="{EB71A519-03D6-CF4A-8A50-E97DCADBCE0C}" dt="2022-04-18T09:22:51.817" v="1479" actId="26606"/>
          <ac:spMkLst>
            <pc:docMk/>
            <pc:sldMk cId="2039329671" sldId="260"/>
            <ac:spMk id="43" creationId="{59A309A7-1751-4ABE-A3C1-EEC40366AD89}"/>
          </ac:spMkLst>
        </pc:spChg>
        <pc:spChg chg="add del">
          <ac:chgData name="Azim Pathan" userId="71d2ce7747a9763e" providerId="LiveId" clId="{EB71A519-03D6-CF4A-8A50-E97DCADBCE0C}" dt="2022-04-18T09:22:51.817" v="1479" actId="26606"/>
          <ac:spMkLst>
            <pc:docMk/>
            <pc:sldMk cId="2039329671" sldId="260"/>
            <ac:spMk id="44" creationId="{967D8EB6-EAE1-4F9C-B398-83321E287204}"/>
          </ac:spMkLst>
        </pc:spChg>
        <pc:spChg chg="add del">
          <ac:chgData name="Azim Pathan" userId="71d2ce7747a9763e" providerId="LiveId" clId="{EB71A519-03D6-CF4A-8A50-E97DCADBCE0C}" dt="2022-04-18T09:22:54.180" v="1481" actId="26606"/>
          <ac:spMkLst>
            <pc:docMk/>
            <pc:sldMk cId="2039329671" sldId="260"/>
            <ac:spMk id="47" creationId="{59A309A7-1751-4ABE-A3C1-EEC40366AD89}"/>
          </ac:spMkLst>
        </pc:spChg>
        <pc:spChg chg="add del">
          <ac:chgData name="Azim Pathan" userId="71d2ce7747a9763e" providerId="LiveId" clId="{EB71A519-03D6-CF4A-8A50-E97DCADBCE0C}" dt="2022-04-18T09:22:54.180" v="1481" actId="26606"/>
          <ac:spMkLst>
            <pc:docMk/>
            <pc:sldMk cId="2039329671" sldId="260"/>
            <ac:spMk id="48" creationId="{967D8EB6-EAE1-4F9C-B398-83321E287204}"/>
          </ac:spMkLst>
        </pc:spChg>
        <pc:spChg chg="add del">
          <ac:chgData name="Azim Pathan" userId="71d2ce7747a9763e" providerId="LiveId" clId="{EB71A519-03D6-CF4A-8A50-E97DCADBCE0C}" dt="2022-04-18T10:01:12.582" v="2994" actId="26606"/>
          <ac:spMkLst>
            <pc:docMk/>
            <pc:sldMk cId="2039329671" sldId="260"/>
            <ac:spMk id="58" creationId="{04812C46-200A-4DEB-A05E-3ED6C68C2387}"/>
          </ac:spMkLst>
        </pc:spChg>
        <pc:spChg chg="add del">
          <ac:chgData name="Azim Pathan" userId="71d2ce7747a9763e" providerId="LiveId" clId="{EB71A519-03D6-CF4A-8A50-E97DCADBCE0C}" dt="2022-04-18T10:01:12.582" v="2994" actId="26606"/>
          <ac:spMkLst>
            <pc:docMk/>
            <pc:sldMk cId="2039329671" sldId="260"/>
            <ac:spMk id="60" creationId="{D1EA859B-E555-4109-94F3-6700E046E008}"/>
          </ac:spMkLst>
        </pc:spChg>
        <pc:spChg chg="add del">
          <ac:chgData name="Azim Pathan" userId="71d2ce7747a9763e" providerId="LiveId" clId="{EB71A519-03D6-CF4A-8A50-E97DCADBCE0C}" dt="2022-04-18T10:02:06.467" v="3075" actId="26606"/>
          <ac:spMkLst>
            <pc:docMk/>
            <pc:sldMk cId="2039329671" sldId="260"/>
            <ac:spMk id="71" creationId="{04812C46-200A-4DEB-A05E-3ED6C68C2387}"/>
          </ac:spMkLst>
        </pc:spChg>
        <pc:spChg chg="add del">
          <ac:chgData name="Azim Pathan" userId="71d2ce7747a9763e" providerId="LiveId" clId="{EB71A519-03D6-CF4A-8A50-E97DCADBCE0C}" dt="2022-04-18T10:02:06.467" v="3075" actId="26606"/>
          <ac:spMkLst>
            <pc:docMk/>
            <pc:sldMk cId="2039329671" sldId="260"/>
            <ac:spMk id="73" creationId="{D1EA859B-E555-4109-94F3-6700E046E008}"/>
          </ac:spMkLst>
        </pc:spChg>
        <pc:spChg chg="add del">
          <ac:chgData name="Azim Pathan" userId="71d2ce7747a9763e" providerId="LiveId" clId="{EB71A519-03D6-CF4A-8A50-E97DCADBCE0C}" dt="2022-04-18T10:08:46.580" v="3506" actId="26606"/>
          <ac:spMkLst>
            <pc:docMk/>
            <pc:sldMk cId="2039329671" sldId="260"/>
            <ac:spMk id="78" creationId="{04812C46-200A-4DEB-A05E-3ED6C68C2387}"/>
          </ac:spMkLst>
        </pc:spChg>
        <pc:spChg chg="add del">
          <ac:chgData name="Azim Pathan" userId="71d2ce7747a9763e" providerId="LiveId" clId="{EB71A519-03D6-CF4A-8A50-E97DCADBCE0C}" dt="2022-04-18T10:08:46.580" v="3506" actId="26606"/>
          <ac:spMkLst>
            <pc:docMk/>
            <pc:sldMk cId="2039329671" sldId="260"/>
            <ac:spMk id="80" creationId="{D1EA859B-E555-4109-94F3-6700E046E008}"/>
          </ac:spMkLst>
        </pc:spChg>
        <pc:spChg chg="add del">
          <ac:chgData name="Azim Pathan" userId="71d2ce7747a9763e" providerId="LiveId" clId="{EB71A519-03D6-CF4A-8A50-E97DCADBCE0C}" dt="2022-04-18T10:08:48.613" v="3508" actId="26606"/>
          <ac:spMkLst>
            <pc:docMk/>
            <pc:sldMk cId="2039329671" sldId="260"/>
            <ac:spMk id="82" creationId="{08C9B587-E65E-4B52-B37C-ABEBB6E87928}"/>
          </ac:spMkLst>
        </pc:spChg>
        <pc:spChg chg="add del">
          <ac:chgData name="Azim Pathan" userId="71d2ce7747a9763e" providerId="LiveId" clId="{EB71A519-03D6-CF4A-8A50-E97DCADBCE0C}" dt="2022-04-18T10:09:01.098" v="3515" actId="26606"/>
          <ac:spMkLst>
            <pc:docMk/>
            <pc:sldMk cId="2039329671" sldId="260"/>
            <ac:spMk id="87" creationId="{04812C46-200A-4DEB-A05E-3ED6C68C2387}"/>
          </ac:spMkLst>
        </pc:spChg>
        <pc:spChg chg="add del">
          <ac:chgData name="Azim Pathan" userId="71d2ce7747a9763e" providerId="LiveId" clId="{EB71A519-03D6-CF4A-8A50-E97DCADBCE0C}" dt="2022-04-18T10:09:01.098" v="3515" actId="26606"/>
          <ac:spMkLst>
            <pc:docMk/>
            <pc:sldMk cId="2039329671" sldId="260"/>
            <ac:spMk id="89" creationId="{D1EA859B-E555-4109-94F3-6700E046E008}"/>
          </ac:spMkLst>
        </pc:spChg>
        <pc:spChg chg="add del">
          <ac:chgData name="Azim Pathan" userId="71d2ce7747a9763e" providerId="LiveId" clId="{EB71A519-03D6-CF4A-8A50-E97DCADBCE0C}" dt="2022-04-18T10:09:03.004" v="3517" actId="26606"/>
          <ac:spMkLst>
            <pc:docMk/>
            <pc:sldMk cId="2039329671" sldId="260"/>
            <ac:spMk id="91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10:09:03.004" v="3517" actId="26606"/>
          <ac:spMkLst>
            <pc:docMk/>
            <pc:sldMk cId="2039329671" sldId="260"/>
            <ac:spMk id="93" creationId="{7A5F0580-5EE9-419F-96EE-B6529EF6E7D0}"/>
          </ac:spMkLst>
        </pc:spChg>
        <pc:spChg chg="add del">
          <ac:chgData name="Azim Pathan" userId="71d2ce7747a9763e" providerId="LiveId" clId="{EB71A519-03D6-CF4A-8A50-E97DCADBCE0C}" dt="2022-05-05T07:03:02.665" v="8788" actId="26606"/>
          <ac:spMkLst>
            <pc:docMk/>
            <pc:sldMk cId="2039329671" sldId="260"/>
            <ac:spMk id="100" creationId="{F13C74B1-5B17-4795-BED0-7140497B445A}"/>
          </ac:spMkLst>
        </pc:spChg>
        <pc:spChg chg="add del">
          <ac:chgData name="Azim Pathan" userId="71d2ce7747a9763e" providerId="LiveId" clId="{EB71A519-03D6-CF4A-8A50-E97DCADBCE0C}" dt="2022-05-05T07:03:02.665" v="8788" actId="26606"/>
          <ac:spMkLst>
            <pc:docMk/>
            <pc:sldMk cId="2039329671" sldId="260"/>
            <ac:spMk id="102" creationId="{D4974D33-8DC5-464E-8C6D-BE58F0669C17}"/>
          </ac:spMkLst>
        </pc:spChg>
        <pc:spChg chg="add del">
          <ac:chgData name="Azim Pathan" userId="71d2ce7747a9763e" providerId="LiveId" clId="{EB71A519-03D6-CF4A-8A50-E97DCADBCE0C}" dt="2022-04-18T10:06:37.700" v="3499" actId="26606"/>
          <ac:spMkLst>
            <pc:docMk/>
            <pc:sldMk cId="2039329671" sldId="260"/>
            <ac:spMk id="135" creationId="{04812C46-200A-4DEB-A05E-3ED6C68C2387}"/>
          </ac:spMkLst>
        </pc:spChg>
        <pc:spChg chg="add del">
          <ac:chgData name="Azim Pathan" userId="71d2ce7747a9763e" providerId="LiveId" clId="{EB71A519-03D6-CF4A-8A50-E97DCADBCE0C}" dt="2022-04-18T10:06:37.700" v="3499" actId="26606"/>
          <ac:spMkLst>
            <pc:docMk/>
            <pc:sldMk cId="2039329671" sldId="260"/>
            <ac:spMk id="137" creationId="{D1EA859B-E555-4109-94F3-6700E046E008}"/>
          </ac:spMkLst>
        </pc:spChg>
        <pc:spChg chg="add del">
          <ac:chgData name="Azim Pathan" userId="71d2ce7747a9763e" providerId="LiveId" clId="{EB71A519-03D6-CF4A-8A50-E97DCADBCE0C}" dt="2022-04-18T10:08:49.592" v="3511" actId="26606"/>
          <ac:spMkLst>
            <pc:docMk/>
            <pc:sldMk cId="2039329671" sldId="260"/>
            <ac:spMk id="192" creationId="{5E8D2E83-FB3A-40E7-A9E5-7AB389D612B4}"/>
          </ac:spMkLst>
        </pc:spChg>
        <pc:spChg chg="add del">
          <ac:chgData name="Azim Pathan" userId="71d2ce7747a9763e" providerId="LiveId" clId="{EB71A519-03D6-CF4A-8A50-E97DCADBCE0C}" dt="2022-04-18T10:08:48.613" v="3508" actId="26606"/>
          <ac:spMkLst>
            <pc:docMk/>
            <pc:sldMk cId="2039329671" sldId="260"/>
            <ac:spMk id="1034" creationId="{7C432AFE-B3D2-4BFF-BF8F-96C27AFF1AC7}"/>
          </ac:spMkLst>
        </pc:spChg>
        <pc:spChg chg="add del">
          <ac:chgData name="Azim Pathan" userId="71d2ce7747a9763e" providerId="LiveId" clId="{EB71A519-03D6-CF4A-8A50-E97DCADBCE0C}" dt="2022-04-18T10:08:48.613" v="3508" actId="26606"/>
          <ac:spMkLst>
            <pc:docMk/>
            <pc:sldMk cId="2039329671" sldId="260"/>
            <ac:spMk id="1035" creationId="{AF2F604E-43BE-4DC3-B983-E071523364F8}"/>
          </ac:spMkLst>
        </pc:spChg>
        <pc:spChg chg="add del">
          <ac:chgData name="Azim Pathan" userId="71d2ce7747a9763e" providerId="LiveId" clId="{EB71A519-03D6-CF4A-8A50-E97DCADBCE0C}" dt="2022-04-18T10:08:49.554" v="3510" actId="26606"/>
          <ac:spMkLst>
            <pc:docMk/>
            <pc:sldMk cId="2039329671" sldId="260"/>
            <ac:spMk id="1037" creationId="{04812C46-200A-4DEB-A05E-3ED6C68C2387}"/>
          </ac:spMkLst>
        </pc:spChg>
        <pc:spChg chg="add del">
          <ac:chgData name="Azim Pathan" userId="71d2ce7747a9763e" providerId="LiveId" clId="{EB71A519-03D6-CF4A-8A50-E97DCADBCE0C}" dt="2022-04-18T10:08:49.554" v="3510" actId="26606"/>
          <ac:spMkLst>
            <pc:docMk/>
            <pc:sldMk cId="2039329671" sldId="260"/>
            <ac:spMk id="1038" creationId="{D1EA859B-E555-4109-94F3-6700E046E008}"/>
          </ac:spMkLst>
        </pc:spChg>
        <pc:spChg chg="add del">
          <ac:chgData name="Azim Pathan" userId="71d2ce7747a9763e" providerId="LiveId" clId="{EB71A519-03D6-CF4A-8A50-E97DCADBCE0C}" dt="2022-04-18T10:09:07.443" v="3522" actId="26606"/>
          <ac:spMkLst>
            <pc:docMk/>
            <pc:sldMk cId="2039329671" sldId="260"/>
            <ac:spMk id="1040" creationId="{7C432AFE-B3D2-4BFF-BF8F-96C27AFF1AC7}"/>
          </ac:spMkLst>
        </pc:spChg>
        <pc:spChg chg="add del">
          <ac:chgData name="Azim Pathan" userId="71d2ce7747a9763e" providerId="LiveId" clId="{EB71A519-03D6-CF4A-8A50-E97DCADBCE0C}" dt="2022-04-18T10:09:07.443" v="3522" actId="26606"/>
          <ac:spMkLst>
            <pc:docMk/>
            <pc:sldMk cId="2039329671" sldId="260"/>
            <ac:spMk id="1041" creationId="{AF2F604E-43BE-4DC3-B983-E071523364F8}"/>
          </ac:spMkLst>
        </pc:spChg>
        <pc:spChg chg="add del">
          <ac:chgData name="Azim Pathan" userId="71d2ce7747a9763e" providerId="LiveId" clId="{EB71A519-03D6-CF4A-8A50-E97DCADBCE0C}" dt="2022-04-18T10:09:07.443" v="3522" actId="26606"/>
          <ac:spMkLst>
            <pc:docMk/>
            <pc:sldMk cId="2039329671" sldId="260"/>
            <ac:spMk id="1042" creationId="{08C9B587-E65E-4B52-B37C-ABEBB6E87928}"/>
          </ac:spMkLst>
        </pc:spChg>
        <pc:spChg chg="add del">
          <ac:chgData name="Azim Pathan" userId="71d2ce7747a9763e" providerId="LiveId" clId="{EB71A519-03D6-CF4A-8A50-E97DCADBCE0C}" dt="2022-04-18T10:09:03.004" v="3517" actId="26606"/>
          <ac:spMkLst>
            <pc:docMk/>
            <pc:sldMk cId="2039329671" sldId="260"/>
            <ac:spMk id="1044" creationId="{8FC9BE17-9A7B-462D-AE50-3D8777387304}"/>
          </ac:spMkLst>
        </pc:spChg>
        <pc:spChg chg="add del">
          <ac:chgData name="Azim Pathan" userId="71d2ce7747a9763e" providerId="LiveId" clId="{EB71A519-03D6-CF4A-8A50-E97DCADBCE0C}" dt="2022-04-18T10:09:03.004" v="3517" actId="26606"/>
          <ac:spMkLst>
            <pc:docMk/>
            <pc:sldMk cId="2039329671" sldId="260"/>
            <ac:spMk id="1045" creationId="{3EBE8569-6AEC-4B8C-8D53-2DE337CDBA65}"/>
          </ac:spMkLst>
        </pc:spChg>
        <pc:spChg chg="add del">
          <ac:chgData name="Azim Pathan" userId="71d2ce7747a9763e" providerId="LiveId" clId="{EB71A519-03D6-CF4A-8A50-E97DCADBCE0C}" dt="2022-04-18T10:09:04.355" v="3519" actId="26606"/>
          <ac:spMkLst>
            <pc:docMk/>
            <pc:sldMk cId="2039329671" sldId="260"/>
            <ac:spMk id="1047" creationId="{C0A1ED06-4733-4020-9C60-81D4D801408D}"/>
          </ac:spMkLst>
        </pc:spChg>
        <pc:spChg chg="add del">
          <ac:chgData name="Azim Pathan" userId="71d2ce7747a9763e" providerId="LiveId" clId="{EB71A519-03D6-CF4A-8A50-E97DCADBCE0C}" dt="2022-04-18T10:09:04.355" v="3519" actId="26606"/>
          <ac:spMkLst>
            <pc:docMk/>
            <pc:sldMk cId="2039329671" sldId="260"/>
            <ac:spMk id="1048" creationId="{B0CA3509-3AF9-45FE-93ED-57BB5D5E8E07}"/>
          </ac:spMkLst>
        </pc:spChg>
        <pc:spChg chg="add del">
          <ac:chgData name="Azim Pathan" userId="71d2ce7747a9763e" providerId="LiveId" clId="{EB71A519-03D6-CF4A-8A50-E97DCADBCE0C}" dt="2022-04-18T10:09:07.433" v="3521" actId="26606"/>
          <ac:spMkLst>
            <pc:docMk/>
            <pc:sldMk cId="2039329671" sldId="260"/>
            <ac:spMk id="1050" creationId="{96CF2A2B-0745-440C-9224-C5C6A0A4286F}"/>
          </ac:spMkLst>
        </pc:spChg>
        <pc:spChg chg="add del">
          <ac:chgData name="Azim Pathan" userId="71d2ce7747a9763e" providerId="LiveId" clId="{EB71A519-03D6-CF4A-8A50-E97DCADBCE0C}" dt="2022-04-18T10:09:07.433" v="3521" actId="26606"/>
          <ac:spMkLst>
            <pc:docMk/>
            <pc:sldMk cId="2039329671" sldId="260"/>
            <ac:spMk id="1051" creationId="{75BE6D6B-84C9-4D2B-97EB-773B7369EF82}"/>
          </ac:spMkLst>
        </pc:spChg>
        <pc:spChg chg="add del">
          <ac:chgData name="Azim Pathan" userId="71d2ce7747a9763e" providerId="LiveId" clId="{EB71A519-03D6-CF4A-8A50-E97DCADBCE0C}" dt="2022-05-05T07:03:21.520" v="8802" actId="26606"/>
          <ac:spMkLst>
            <pc:docMk/>
            <pc:sldMk cId="2039329671" sldId="260"/>
            <ac:spMk id="1053" creationId="{7C432AFE-B3D2-4BFF-BF8F-96C27AFF1AC7}"/>
          </ac:spMkLst>
        </pc:spChg>
        <pc:spChg chg="add del">
          <ac:chgData name="Azim Pathan" userId="71d2ce7747a9763e" providerId="LiveId" clId="{EB71A519-03D6-CF4A-8A50-E97DCADBCE0C}" dt="2022-05-05T07:03:21.520" v="8802" actId="26606"/>
          <ac:spMkLst>
            <pc:docMk/>
            <pc:sldMk cId="2039329671" sldId="260"/>
            <ac:spMk id="1054" creationId="{AF2F604E-43BE-4DC3-B983-E071523364F8}"/>
          </ac:spMkLst>
        </pc:spChg>
        <pc:spChg chg="add del">
          <ac:chgData name="Azim Pathan" userId="71d2ce7747a9763e" providerId="LiveId" clId="{EB71A519-03D6-CF4A-8A50-E97DCADBCE0C}" dt="2022-05-05T07:03:21.520" v="8802" actId="26606"/>
          <ac:spMkLst>
            <pc:docMk/>
            <pc:sldMk cId="2039329671" sldId="260"/>
            <ac:spMk id="1055" creationId="{08C9B587-E65E-4B52-B37C-ABEBB6E87928}"/>
          </ac:spMkLst>
        </pc:spChg>
        <pc:spChg chg="add del">
          <ac:chgData name="Azim Pathan" userId="71d2ce7747a9763e" providerId="LiveId" clId="{EB71A519-03D6-CF4A-8A50-E97DCADBCE0C}" dt="2022-05-05T07:03:21.520" v="8802" actId="26606"/>
          <ac:spMkLst>
            <pc:docMk/>
            <pc:sldMk cId="2039329671" sldId="260"/>
            <ac:spMk id="1057" creationId="{3BA513B0-82FF-4F41-8178-885375D1CFB5}"/>
          </ac:spMkLst>
        </pc:spChg>
        <pc:grpChg chg="add del">
          <ac:chgData name="Azim Pathan" userId="71d2ce7747a9763e" providerId="LiveId" clId="{EB71A519-03D6-CF4A-8A50-E97DCADBCE0C}" dt="2022-04-18T09:22:37.595" v="1465" actId="26606"/>
          <ac:grpSpMkLst>
            <pc:docMk/>
            <pc:sldMk cId="2039329671" sldId="260"/>
            <ac:grpSpMk id="10" creationId="{AE1C45F0-260A-458C-96ED-C1F6D2151219}"/>
          </ac:grpSpMkLst>
        </pc:grpChg>
        <pc:grpChg chg="add del">
          <ac:chgData name="Azim Pathan" userId="71d2ce7747a9763e" providerId="LiveId" clId="{EB71A519-03D6-CF4A-8A50-E97DCADBCE0C}" dt="2022-04-18T09:22:38.509" v="1467" actId="26606"/>
          <ac:grpSpMkLst>
            <pc:docMk/>
            <pc:sldMk cId="2039329671" sldId="260"/>
            <ac:grpSpMk id="20" creationId="{83EAB11A-76F7-48F4-9B4F-5BFDF4BF9670}"/>
          </ac:grpSpMkLst>
        </pc:grpChg>
        <pc:grpChg chg="add del">
          <ac:chgData name="Azim Pathan" userId="71d2ce7747a9763e" providerId="LiveId" clId="{EB71A519-03D6-CF4A-8A50-E97DCADBCE0C}" dt="2022-04-18T09:22:39.111" v="1469" actId="26606"/>
          <ac:grpSpMkLst>
            <pc:docMk/>
            <pc:sldMk cId="2039329671" sldId="260"/>
            <ac:grpSpMk id="26" creationId="{B14B560F-9DD7-4302-A60B-EBD3EF59B073}"/>
          </ac:grpSpMkLst>
        </pc:grpChg>
        <pc:grpChg chg="add del">
          <ac:chgData name="Azim Pathan" userId="71d2ce7747a9763e" providerId="LiveId" clId="{EB71A519-03D6-CF4A-8A50-E97DCADBCE0C}" dt="2022-05-05T07:03:21.520" v="8802" actId="26606"/>
          <ac:grpSpMkLst>
            <pc:docMk/>
            <pc:sldMk cId="2039329671" sldId="260"/>
            <ac:grpSpMk id="1058" creationId="{93DB8501-F9F2-4ACD-B56A-9019CD5006D6}"/>
          </ac:grpSpMkLst>
        </pc:grpChg>
        <pc:picChg chg="add del">
          <ac:chgData name="Azim Pathan" userId="71d2ce7747a9763e" providerId="LiveId" clId="{EB71A519-03D6-CF4A-8A50-E97DCADBCE0C}" dt="2022-04-18T09:22:36.412" v="1463" actId="26606"/>
          <ac:picMkLst>
            <pc:docMk/>
            <pc:sldMk cId="2039329671" sldId="260"/>
            <ac:picMk id="5" creationId="{7C617B48-174A-793C-93B0-6C633AC5F5D2}"/>
          </ac:picMkLst>
        </pc:picChg>
        <pc:picChg chg="add del">
          <ac:chgData name="Azim Pathan" userId="71d2ce7747a9763e" providerId="LiveId" clId="{EB71A519-03D6-CF4A-8A50-E97DCADBCE0C}" dt="2022-04-18T09:22:44.813" v="1473" actId="26606"/>
          <ac:picMkLst>
            <pc:docMk/>
            <pc:sldMk cId="2039329671" sldId="260"/>
            <ac:picMk id="7" creationId="{14A7F575-AD4A-72EB-B60F-44EA09AFEA00}"/>
          </ac:picMkLst>
        </pc:picChg>
        <pc:picChg chg="add del">
          <ac:chgData name="Azim Pathan" userId="71d2ce7747a9763e" providerId="LiveId" clId="{EB71A519-03D6-CF4A-8A50-E97DCADBCE0C}" dt="2022-04-18T09:22:49.444" v="1475" actId="26606"/>
          <ac:picMkLst>
            <pc:docMk/>
            <pc:sldMk cId="2039329671" sldId="260"/>
            <ac:picMk id="37" creationId="{7C617B48-174A-793C-93B0-6C633AC5F5D2}"/>
          </ac:picMkLst>
        </pc:picChg>
        <pc:picChg chg="add del">
          <ac:chgData name="Azim Pathan" userId="71d2ce7747a9763e" providerId="LiveId" clId="{EB71A519-03D6-CF4A-8A50-E97DCADBCE0C}" dt="2022-04-18T09:22:50.600" v="1477" actId="26606"/>
          <ac:picMkLst>
            <pc:docMk/>
            <pc:sldMk cId="2039329671" sldId="260"/>
            <ac:picMk id="41" creationId="{E2734904-BCA0-67B2-5AE1-763E90BED0A1}"/>
          </ac:picMkLst>
        </pc:picChg>
        <pc:picChg chg="add del">
          <ac:chgData name="Azim Pathan" userId="71d2ce7747a9763e" providerId="LiveId" clId="{EB71A519-03D6-CF4A-8A50-E97DCADBCE0C}" dt="2022-04-18T09:22:51.817" v="1479" actId="26606"/>
          <ac:picMkLst>
            <pc:docMk/>
            <pc:sldMk cId="2039329671" sldId="260"/>
            <ac:picMk id="45" creationId="{14A7F575-AD4A-72EB-B60F-44EA09AFEA00}"/>
          </ac:picMkLst>
        </pc:picChg>
        <pc:picChg chg="add del">
          <ac:chgData name="Azim Pathan" userId="71d2ce7747a9763e" providerId="LiveId" clId="{EB71A519-03D6-CF4A-8A50-E97DCADBCE0C}" dt="2022-04-18T09:22:54.180" v="1481" actId="26606"/>
          <ac:picMkLst>
            <pc:docMk/>
            <pc:sldMk cId="2039329671" sldId="260"/>
            <ac:picMk id="49" creationId="{E2734904-BCA0-67B2-5AE1-763E90BED0A1}"/>
          </ac:picMkLst>
        </pc:picChg>
        <pc:picChg chg="add del">
          <ac:chgData name="Azim Pathan" userId="71d2ce7747a9763e" providerId="LiveId" clId="{EB71A519-03D6-CF4A-8A50-E97DCADBCE0C}" dt="2022-04-18T09:58:35.377" v="2990" actId="478"/>
          <ac:picMkLst>
            <pc:docMk/>
            <pc:sldMk cId="2039329671" sldId="260"/>
            <ac:picMk id="51" creationId="{B215323F-B4BB-389E-3B05-06EE917F2620}"/>
          </ac:picMkLst>
        </pc:picChg>
        <pc:picChg chg="add del">
          <ac:chgData name="Azim Pathan" userId="71d2ce7747a9763e" providerId="LiveId" clId="{EB71A519-03D6-CF4A-8A50-E97DCADBCE0C}" dt="2022-04-18T10:01:10.735" v="2993" actId="478"/>
          <ac:picMkLst>
            <pc:docMk/>
            <pc:sldMk cId="2039329671" sldId="260"/>
            <ac:picMk id="54" creationId="{30FD0F12-1AA6-515B-5F36-593E4ECA6B6A}"/>
          </ac:picMkLst>
        </pc:picChg>
        <pc:picChg chg="add del mod ord">
          <ac:chgData name="Azim Pathan" userId="71d2ce7747a9763e" providerId="LiveId" clId="{EB71A519-03D6-CF4A-8A50-E97DCADBCE0C}" dt="2022-04-18T10:08:39.651" v="3503" actId="478"/>
          <ac:picMkLst>
            <pc:docMk/>
            <pc:sldMk cId="2039329671" sldId="260"/>
            <ac:picMk id="1026" creationId="{5402FA4B-BAAE-8B85-11AB-866D007E902C}"/>
          </ac:picMkLst>
        </pc:picChg>
        <pc:picChg chg="add del">
          <ac:chgData name="Azim Pathan" userId="71d2ce7747a9763e" providerId="LiveId" clId="{EB71A519-03D6-CF4A-8A50-E97DCADBCE0C}" dt="2022-04-18T10:02:54.451" v="3171"/>
          <ac:picMkLst>
            <pc:docMk/>
            <pc:sldMk cId="2039329671" sldId="260"/>
            <ac:picMk id="1028" creationId="{7BBF0DC7-8AEC-19BA-A383-2BD2AAC28011}"/>
          </ac:picMkLst>
        </pc:picChg>
        <pc:picChg chg="add del">
          <ac:chgData name="Azim Pathan" userId="71d2ce7747a9763e" providerId="LiveId" clId="{EB71A519-03D6-CF4A-8A50-E97DCADBCE0C}" dt="2022-04-18T10:08:38.495" v="3502"/>
          <ac:picMkLst>
            <pc:docMk/>
            <pc:sldMk cId="2039329671" sldId="260"/>
            <ac:picMk id="1030" creationId="{F67C02BC-B47C-21E0-CAB0-839953C5EE45}"/>
          </ac:picMkLst>
        </pc:picChg>
        <pc:picChg chg="add mod ord">
          <ac:chgData name="Azim Pathan" userId="71d2ce7747a9763e" providerId="LiveId" clId="{EB71A519-03D6-CF4A-8A50-E97DCADBCE0C}" dt="2022-05-05T07:03:21.520" v="8802" actId="26606"/>
          <ac:picMkLst>
            <pc:docMk/>
            <pc:sldMk cId="2039329671" sldId="260"/>
            <ac:picMk id="1032" creationId="{DCA4F016-3A09-3F31-0897-B4B04A519A5C}"/>
          </ac:picMkLst>
        </pc:picChg>
        <pc:cxnChg chg="add del">
          <ac:chgData name="Azim Pathan" userId="71d2ce7747a9763e" providerId="LiveId" clId="{EB71A519-03D6-CF4A-8A50-E97DCADBCE0C}" dt="2022-04-18T09:22:40.799" v="1471" actId="26606"/>
          <ac:cxnSpMkLst>
            <pc:docMk/>
            <pc:sldMk cId="2039329671" sldId="260"/>
            <ac:cxnSpMk id="12" creationId="{4AD7FFC6-42A9-49CB-B5E9-B3F6B038331B}"/>
          </ac:cxnSpMkLst>
        </pc:cxnChg>
        <pc:cxnChg chg="add del">
          <ac:chgData name="Azim Pathan" userId="71d2ce7747a9763e" providerId="LiveId" clId="{EB71A519-03D6-CF4A-8A50-E97DCADBCE0C}" dt="2022-04-18T09:22:37.595" v="1465" actId="26606"/>
          <ac:cxnSpMkLst>
            <pc:docMk/>
            <pc:sldMk cId="2039329671" sldId="260"/>
            <ac:cxnSpMk id="17" creationId="{6CF1BAF6-AD41-4082-B212-8A1F9A2E8779}"/>
          </ac:cxnSpMkLst>
        </pc:cxnChg>
        <pc:cxnChg chg="add del">
          <ac:chgData name="Azim Pathan" userId="71d2ce7747a9763e" providerId="LiveId" clId="{EB71A519-03D6-CF4A-8A50-E97DCADBCE0C}" dt="2022-04-18T09:22:40.799" v="1471" actId="26606"/>
          <ac:cxnSpMkLst>
            <pc:docMk/>
            <pc:sldMk cId="2039329671" sldId="260"/>
            <ac:cxnSpMk id="30" creationId="{067633D1-6EE6-4118-B9F0-B363477BEE7A}"/>
          </ac:cxnSpMkLst>
        </pc:cxnChg>
        <pc:cxnChg chg="add del">
          <ac:chgData name="Azim Pathan" userId="71d2ce7747a9763e" providerId="LiveId" clId="{EB71A519-03D6-CF4A-8A50-E97DCADBCE0C}" dt="2022-04-18T09:58:41.247" v="2991" actId="26606"/>
          <ac:cxnSpMkLst>
            <pc:docMk/>
            <pc:sldMk cId="2039329671" sldId="260"/>
            <ac:cxnSpMk id="52" creationId="{A7F400EE-A8A5-48AF-B4D6-291B52C6F0B0}"/>
          </ac:cxnSpMkLst>
        </pc:cxnChg>
      </pc:sldChg>
      <pc:sldChg chg="addSp delSp modSp mod setBg modNotesTx">
        <pc:chgData name="Azim Pathan" userId="71d2ce7747a9763e" providerId="LiveId" clId="{EB71A519-03D6-CF4A-8A50-E97DCADBCE0C}" dt="2022-04-20T09:09:37.277" v="8746" actId="20577"/>
        <pc:sldMkLst>
          <pc:docMk/>
          <pc:sldMk cId="2141614564" sldId="261"/>
        </pc:sldMkLst>
        <pc:spChg chg="mod">
          <ac:chgData name="Azim Pathan" userId="71d2ce7747a9763e" providerId="LiveId" clId="{EB71A519-03D6-CF4A-8A50-E97DCADBCE0C}" dt="2022-04-18T10:45:43.475" v="4769" actId="20577"/>
          <ac:spMkLst>
            <pc:docMk/>
            <pc:sldMk cId="2141614564" sldId="261"/>
            <ac:spMk id="2" creationId="{2740F56F-5948-4522-890D-33B3C0AE5D0F}"/>
          </ac:spMkLst>
        </pc:spChg>
        <pc:spChg chg="mod">
          <ac:chgData name="Azim Pathan" userId="71d2ce7747a9763e" providerId="LiveId" clId="{EB71A519-03D6-CF4A-8A50-E97DCADBCE0C}" dt="2022-04-20T09:09:37.277" v="8746" actId="20577"/>
          <ac:spMkLst>
            <pc:docMk/>
            <pc:sldMk cId="2141614564" sldId="261"/>
            <ac:spMk id="3" creationId="{E9246F6B-26AC-4121-8007-5EB59BC17726}"/>
          </ac:spMkLst>
        </pc:spChg>
        <pc:spChg chg="add del mod">
          <ac:chgData name="Azim Pathan" userId="71d2ce7747a9763e" providerId="LiveId" clId="{EB71A519-03D6-CF4A-8A50-E97DCADBCE0C}" dt="2022-04-18T10:54:16.085" v="5018"/>
          <ac:spMkLst>
            <pc:docMk/>
            <pc:sldMk cId="2141614564" sldId="261"/>
            <ac:spMk id="4" creationId="{2649C289-A68B-0B7E-1CEF-2728209377B1}"/>
          </ac:spMkLst>
        </pc:spChg>
        <pc:spChg chg="add del">
          <ac:chgData name="Azim Pathan" userId="71d2ce7747a9763e" providerId="LiveId" clId="{EB71A519-03D6-CF4A-8A50-E97DCADBCE0C}" dt="2022-04-18T10:24:52" v="4537" actId="26606"/>
          <ac:spMkLst>
            <pc:docMk/>
            <pc:sldMk cId="2141614564" sldId="261"/>
            <ac:spMk id="71" creationId="{5E8D2E83-FB3A-40E7-A9E5-7AB389D612B4}"/>
          </ac:spMkLst>
        </pc:spChg>
        <pc:spChg chg="add del">
          <ac:chgData name="Azim Pathan" userId="71d2ce7747a9763e" providerId="LiveId" clId="{EB71A519-03D6-CF4A-8A50-E97DCADBCE0C}" dt="2022-04-18T10:44:23.883" v="4734" actId="26606"/>
          <ac:spMkLst>
            <pc:docMk/>
            <pc:sldMk cId="2141614564" sldId="261"/>
            <ac:spMk id="73" creationId="{DD3981AC-7B61-4947-BCF3-F7AA7FA385B9}"/>
          </ac:spMkLst>
        </pc:spChg>
        <pc:spChg chg="add del">
          <ac:chgData name="Azim Pathan" userId="71d2ce7747a9763e" providerId="LiveId" clId="{EB71A519-03D6-CF4A-8A50-E97DCADBCE0C}" dt="2022-04-18T10:44:23.883" v="4734" actId="26606"/>
          <ac:spMkLst>
            <pc:docMk/>
            <pc:sldMk cId="2141614564" sldId="261"/>
            <ac:spMk id="75" creationId="{55D4142C-5077-457F-A6AD-3FECFDB39685}"/>
          </ac:spMkLst>
        </pc:spChg>
        <pc:spChg chg="add">
          <ac:chgData name="Azim Pathan" userId="71d2ce7747a9763e" providerId="LiveId" clId="{EB71A519-03D6-CF4A-8A50-E97DCADBCE0C}" dt="2022-04-18T10:44:23.883" v="4734" actId="26606"/>
          <ac:spMkLst>
            <pc:docMk/>
            <pc:sldMk cId="2141614564" sldId="261"/>
            <ac:spMk id="76" creationId="{7C432AFE-B3D2-4BFF-BF8F-96C27AFF1AC7}"/>
          </ac:spMkLst>
        </pc:spChg>
        <pc:spChg chg="add del">
          <ac:chgData name="Azim Pathan" userId="71d2ce7747a9763e" providerId="LiveId" clId="{EB71A519-03D6-CF4A-8A50-E97DCADBCE0C}" dt="2022-04-18T10:44:23.883" v="4734" actId="26606"/>
          <ac:spMkLst>
            <pc:docMk/>
            <pc:sldMk cId="2141614564" sldId="261"/>
            <ac:spMk id="77" creationId="{7A5F0580-5EE9-419F-96EE-B6529EF6E7D0}"/>
          </ac:spMkLst>
        </pc:spChg>
        <pc:spChg chg="add">
          <ac:chgData name="Azim Pathan" userId="71d2ce7747a9763e" providerId="LiveId" clId="{EB71A519-03D6-CF4A-8A50-E97DCADBCE0C}" dt="2022-04-18T10:44:23.883" v="4734" actId="26606"/>
          <ac:spMkLst>
            <pc:docMk/>
            <pc:sldMk cId="2141614564" sldId="261"/>
            <ac:spMk id="78" creationId="{AF2F604E-43BE-4DC3-B983-E071523364F8}"/>
          </ac:spMkLst>
        </pc:spChg>
        <pc:spChg chg="add">
          <ac:chgData name="Azim Pathan" userId="71d2ce7747a9763e" providerId="LiveId" clId="{EB71A519-03D6-CF4A-8A50-E97DCADBCE0C}" dt="2022-04-18T10:44:23.883" v="4734" actId="26606"/>
          <ac:spMkLst>
            <pc:docMk/>
            <pc:sldMk cId="2141614564" sldId="261"/>
            <ac:spMk id="80" creationId="{08C9B587-E65E-4B52-B37C-ABEBB6E87928}"/>
          </ac:spMkLst>
        </pc:spChg>
        <pc:spChg chg="add del">
          <ac:chgData name="Azim Pathan" userId="71d2ce7747a9763e" providerId="LiveId" clId="{EB71A519-03D6-CF4A-8A50-E97DCADBCE0C}" dt="2022-04-18T10:44:23.883" v="4734" actId="26606"/>
          <ac:spMkLst>
            <pc:docMk/>
            <pc:sldMk cId="2141614564" sldId="261"/>
            <ac:spMk id="4100" creationId="{9AA72BD9-2C5A-4EDC-931F-5AA08EACA0F3}"/>
          </ac:spMkLst>
        </pc:spChg>
        <pc:picChg chg="add mod ord">
          <ac:chgData name="Azim Pathan" userId="71d2ce7747a9763e" providerId="LiveId" clId="{EB71A519-03D6-CF4A-8A50-E97DCADBCE0C}" dt="2022-04-18T10:44:23.883" v="4734" actId="26606"/>
          <ac:picMkLst>
            <pc:docMk/>
            <pc:sldMk cId="2141614564" sldId="261"/>
            <ac:picMk id="4098" creationId="{1084EB33-07CF-73EF-229B-B1242BEDEE1A}"/>
          </ac:picMkLst>
        </pc:picChg>
      </pc:sldChg>
      <pc:sldChg chg="addSp delSp modSp mod setBg modNotesTx">
        <pc:chgData name="Azim Pathan" userId="71d2ce7747a9763e" providerId="LiveId" clId="{EB71A519-03D6-CF4A-8A50-E97DCADBCE0C}" dt="2022-04-20T08:22:32.911" v="8699" actId="255"/>
        <pc:sldMkLst>
          <pc:docMk/>
          <pc:sldMk cId="980292333" sldId="262"/>
        </pc:sldMkLst>
        <pc:spChg chg="mod">
          <ac:chgData name="Azim Pathan" userId="71d2ce7747a9763e" providerId="LiveId" clId="{EB71A519-03D6-CF4A-8A50-E97DCADBCE0C}" dt="2022-04-18T11:30:27.760" v="8407" actId="26606"/>
          <ac:spMkLst>
            <pc:docMk/>
            <pc:sldMk cId="980292333" sldId="262"/>
            <ac:spMk id="2" creationId="{4734BE3C-4DF6-4A8C-B114-69CC5715EE3C}"/>
          </ac:spMkLst>
        </pc:spChg>
        <pc:spChg chg="mod">
          <ac:chgData name="Azim Pathan" userId="71d2ce7747a9763e" providerId="LiveId" clId="{EB71A519-03D6-CF4A-8A50-E97DCADBCE0C}" dt="2022-04-20T08:22:32.911" v="8699" actId="255"/>
          <ac:spMkLst>
            <pc:docMk/>
            <pc:sldMk cId="980292333" sldId="262"/>
            <ac:spMk id="3" creationId="{078FC37F-6360-42A8-9890-80207D233D37}"/>
          </ac:spMkLst>
        </pc:spChg>
        <pc:spChg chg="add del">
          <ac:chgData name="Azim Pathan" userId="71d2ce7747a9763e" providerId="LiveId" clId="{EB71A519-03D6-CF4A-8A50-E97DCADBCE0C}" dt="2022-04-18T10:26:52.678" v="4542" actId="26606"/>
          <ac:spMkLst>
            <pc:docMk/>
            <pc:sldMk cId="980292333" sldId="262"/>
            <ac:spMk id="71" creationId="{9AA72BD9-2C5A-4EDC-931F-5AA08EACA0F3}"/>
          </ac:spMkLst>
        </pc:spChg>
        <pc:spChg chg="add del">
          <ac:chgData name="Azim Pathan" userId="71d2ce7747a9763e" providerId="LiveId" clId="{EB71A519-03D6-CF4A-8A50-E97DCADBCE0C}" dt="2022-04-18T10:26:52.678" v="4542" actId="26606"/>
          <ac:spMkLst>
            <pc:docMk/>
            <pc:sldMk cId="980292333" sldId="262"/>
            <ac:spMk id="73" creationId="{DD3981AC-7B61-4947-BCF3-F7AA7FA385B9}"/>
          </ac:spMkLst>
        </pc:spChg>
        <pc:spChg chg="add del">
          <ac:chgData name="Azim Pathan" userId="71d2ce7747a9763e" providerId="LiveId" clId="{EB71A519-03D6-CF4A-8A50-E97DCADBCE0C}" dt="2022-04-18T10:26:52.678" v="4542" actId="26606"/>
          <ac:spMkLst>
            <pc:docMk/>
            <pc:sldMk cId="980292333" sldId="262"/>
            <ac:spMk id="75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10:26:52.678" v="4542" actId="26606"/>
          <ac:spMkLst>
            <pc:docMk/>
            <pc:sldMk cId="980292333" sldId="262"/>
            <ac:spMk id="77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10:27:44.664" v="4579" actId="26606"/>
          <ac:spMkLst>
            <pc:docMk/>
            <pc:sldMk cId="980292333" sldId="262"/>
            <ac:spMk id="83" creationId="{2172A0AC-3DCE-4672-BCAF-28FEF91F6020}"/>
          </ac:spMkLst>
        </pc:spChg>
        <pc:spChg chg="add del">
          <ac:chgData name="Azim Pathan" userId="71d2ce7747a9763e" providerId="LiveId" clId="{EB71A519-03D6-CF4A-8A50-E97DCADBCE0C}" dt="2022-04-18T10:27:44.664" v="4579" actId="26606"/>
          <ac:spMkLst>
            <pc:docMk/>
            <pc:sldMk cId="980292333" sldId="262"/>
            <ac:spMk id="85" creationId="{AE6F1C77-EDC9-4C5F-8C1C-62DD46BDA3C3}"/>
          </ac:spMkLst>
        </pc:spChg>
        <pc:spChg chg="add del">
          <ac:chgData name="Azim Pathan" userId="71d2ce7747a9763e" providerId="LiveId" clId="{EB71A519-03D6-CF4A-8A50-E97DCADBCE0C}" dt="2022-04-18T10:28:33.271" v="4582" actId="26606"/>
          <ac:spMkLst>
            <pc:docMk/>
            <pc:sldMk cId="980292333" sldId="262"/>
            <ac:spMk id="90" creationId="{9AA72BD9-2C5A-4EDC-931F-5AA08EACA0F3}"/>
          </ac:spMkLst>
        </pc:spChg>
        <pc:spChg chg="add del">
          <ac:chgData name="Azim Pathan" userId="71d2ce7747a9763e" providerId="LiveId" clId="{EB71A519-03D6-CF4A-8A50-E97DCADBCE0C}" dt="2022-04-18T10:28:33.271" v="4582" actId="26606"/>
          <ac:spMkLst>
            <pc:docMk/>
            <pc:sldMk cId="980292333" sldId="262"/>
            <ac:spMk id="92" creationId="{DD3981AC-7B61-4947-BCF3-F7AA7FA385B9}"/>
          </ac:spMkLst>
        </pc:spChg>
        <pc:spChg chg="add del">
          <ac:chgData name="Azim Pathan" userId="71d2ce7747a9763e" providerId="LiveId" clId="{EB71A519-03D6-CF4A-8A50-E97DCADBCE0C}" dt="2022-04-18T10:28:33.271" v="4582" actId="26606"/>
          <ac:spMkLst>
            <pc:docMk/>
            <pc:sldMk cId="980292333" sldId="262"/>
            <ac:spMk id="94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10:28:33.271" v="4582" actId="26606"/>
          <ac:spMkLst>
            <pc:docMk/>
            <pc:sldMk cId="980292333" sldId="262"/>
            <ac:spMk id="96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11:29:19.279" v="8377" actId="26606"/>
          <ac:spMkLst>
            <pc:docMk/>
            <pc:sldMk cId="980292333" sldId="262"/>
            <ac:spMk id="98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11:29:19.279" v="8377" actId="26606"/>
          <ac:spMkLst>
            <pc:docMk/>
            <pc:sldMk cId="980292333" sldId="262"/>
            <ac:spMk id="100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10:32:30.563" v="4628" actId="26606"/>
          <ac:spMkLst>
            <pc:docMk/>
            <pc:sldMk cId="980292333" sldId="262"/>
            <ac:spMk id="101" creationId="{9AA72BD9-2C5A-4EDC-931F-5AA08EACA0F3}"/>
          </ac:spMkLst>
        </pc:spChg>
        <pc:spChg chg="add del">
          <ac:chgData name="Azim Pathan" userId="71d2ce7747a9763e" providerId="LiveId" clId="{EB71A519-03D6-CF4A-8A50-E97DCADBCE0C}" dt="2022-04-18T10:32:30.563" v="4628" actId="26606"/>
          <ac:spMkLst>
            <pc:docMk/>
            <pc:sldMk cId="980292333" sldId="262"/>
            <ac:spMk id="103" creationId="{DD3981AC-7B61-4947-BCF3-F7AA7FA385B9}"/>
          </ac:spMkLst>
        </pc:spChg>
        <pc:spChg chg="add del">
          <ac:chgData name="Azim Pathan" userId="71d2ce7747a9763e" providerId="LiveId" clId="{EB71A519-03D6-CF4A-8A50-E97DCADBCE0C}" dt="2022-04-18T10:32:30.563" v="4628" actId="26606"/>
          <ac:spMkLst>
            <pc:docMk/>
            <pc:sldMk cId="980292333" sldId="262"/>
            <ac:spMk id="105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10:32:30.563" v="4628" actId="26606"/>
          <ac:spMkLst>
            <pc:docMk/>
            <pc:sldMk cId="980292333" sldId="262"/>
            <ac:spMk id="107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11:31:21.817" v="8410" actId="26606"/>
          <ac:spMkLst>
            <pc:docMk/>
            <pc:sldMk cId="980292333" sldId="262"/>
            <ac:spMk id="111" creationId="{7C432AFE-B3D2-4BFF-BF8F-96C27AFF1AC7}"/>
          </ac:spMkLst>
        </pc:spChg>
        <pc:spChg chg="add del">
          <ac:chgData name="Azim Pathan" userId="71d2ce7747a9763e" providerId="LiveId" clId="{EB71A519-03D6-CF4A-8A50-E97DCADBCE0C}" dt="2022-04-18T11:31:21.817" v="8410" actId="26606"/>
          <ac:spMkLst>
            <pc:docMk/>
            <pc:sldMk cId="980292333" sldId="262"/>
            <ac:spMk id="113" creationId="{AF2F604E-43BE-4DC3-B983-E071523364F8}"/>
          </ac:spMkLst>
        </pc:spChg>
        <pc:spChg chg="add del">
          <ac:chgData name="Azim Pathan" userId="71d2ce7747a9763e" providerId="LiveId" clId="{EB71A519-03D6-CF4A-8A50-E97DCADBCE0C}" dt="2022-04-18T11:31:21.817" v="8410" actId="26606"/>
          <ac:spMkLst>
            <pc:docMk/>
            <pc:sldMk cId="980292333" sldId="262"/>
            <ac:spMk id="115" creationId="{08C9B587-E65E-4B52-B37C-ABEBB6E87928}"/>
          </ac:spMkLst>
        </pc:spChg>
        <pc:spChg chg="add">
          <ac:chgData name="Azim Pathan" userId="71d2ce7747a9763e" providerId="LiveId" clId="{EB71A519-03D6-CF4A-8A50-E97DCADBCE0C}" dt="2022-04-18T11:31:21.817" v="8410" actId="26606"/>
          <ac:spMkLst>
            <pc:docMk/>
            <pc:sldMk cId="980292333" sldId="262"/>
            <ac:spMk id="120" creationId="{7C432AFE-B3D2-4BFF-BF8F-96C27AFF1AC7}"/>
          </ac:spMkLst>
        </pc:spChg>
        <pc:spChg chg="add">
          <ac:chgData name="Azim Pathan" userId="71d2ce7747a9763e" providerId="LiveId" clId="{EB71A519-03D6-CF4A-8A50-E97DCADBCE0C}" dt="2022-04-18T11:31:21.817" v="8410" actId="26606"/>
          <ac:spMkLst>
            <pc:docMk/>
            <pc:sldMk cId="980292333" sldId="262"/>
            <ac:spMk id="122" creationId="{AF2F604E-43BE-4DC3-B983-E071523364F8}"/>
          </ac:spMkLst>
        </pc:spChg>
        <pc:spChg chg="add">
          <ac:chgData name="Azim Pathan" userId="71d2ce7747a9763e" providerId="LiveId" clId="{EB71A519-03D6-CF4A-8A50-E97DCADBCE0C}" dt="2022-04-18T11:31:21.817" v="8410" actId="26606"/>
          <ac:spMkLst>
            <pc:docMk/>
            <pc:sldMk cId="980292333" sldId="262"/>
            <ac:spMk id="124" creationId="{08C9B587-E65E-4B52-B37C-ABEBB6E87928}"/>
          </ac:spMkLst>
        </pc:spChg>
        <pc:spChg chg="add del">
          <ac:chgData name="Azim Pathan" userId="71d2ce7747a9763e" providerId="LiveId" clId="{EB71A519-03D6-CF4A-8A50-E97DCADBCE0C}" dt="2022-04-18T10:32:28.994" v="4623" actId="26606"/>
          <ac:spMkLst>
            <pc:docMk/>
            <pc:sldMk cId="980292333" sldId="262"/>
            <ac:spMk id="141" creationId="{9AA72BD9-2C5A-4EDC-931F-5AA08EACA0F3}"/>
          </ac:spMkLst>
        </pc:spChg>
        <pc:spChg chg="add del">
          <ac:chgData name="Azim Pathan" userId="71d2ce7747a9763e" providerId="LiveId" clId="{EB71A519-03D6-CF4A-8A50-E97DCADBCE0C}" dt="2022-04-18T10:32:28.994" v="4623" actId="26606"/>
          <ac:spMkLst>
            <pc:docMk/>
            <pc:sldMk cId="980292333" sldId="262"/>
            <ac:spMk id="143" creationId="{DD3981AC-7B61-4947-BCF3-F7AA7FA385B9}"/>
          </ac:spMkLst>
        </pc:spChg>
        <pc:spChg chg="add del">
          <ac:chgData name="Azim Pathan" userId="71d2ce7747a9763e" providerId="LiveId" clId="{EB71A519-03D6-CF4A-8A50-E97DCADBCE0C}" dt="2022-04-18T10:32:28.994" v="4623" actId="26606"/>
          <ac:spMkLst>
            <pc:docMk/>
            <pc:sldMk cId="980292333" sldId="262"/>
            <ac:spMk id="145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10:32:28.994" v="4623" actId="26606"/>
          <ac:spMkLst>
            <pc:docMk/>
            <pc:sldMk cId="980292333" sldId="262"/>
            <ac:spMk id="147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10:26:54.792" v="4544" actId="26606"/>
          <ac:spMkLst>
            <pc:docMk/>
            <pc:sldMk cId="980292333" sldId="262"/>
            <ac:spMk id="5124" creationId="{21A75659-5A6F-4F77-9679-678A00B9D8DC}"/>
          </ac:spMkLst>
        </pc:spChg>
        <pc:spChg chg="add del">
          <ac:chgData name="Azim Pathan" userId="71d2ce7747a9763e" providerId="LiveId" clId="{EB71A519-03D6-CF4A-8A50-E97DCADBCE0C}" dt="2022-04-18T10:26:54.792" v="4544" actId="26606"/>
          <ac:spMkLst>
            <pc:docMk/>
            <pc:sldMk cId="980292333" sldId="262"/>
            <ac:spMk id="5125" creationId="{E30A3A45-140E-431E-AED0-07EF836310B3}"/>
          </ac:spMkLst>
        </pc:spChg>
        <pc:spChg chg="add del">
          <ac:chgData name="Azim Pathan" userId="71d2ce7747a9763e" providerId="LiveId" clId="{EB71A519-03D6-CF4A-8A50-E97DCADBCE0C}" dt="2022-04-18T10:26:54.792" v="4544" actId="26606"/>
          <ac:spMkLst>
            <pc:docMk/>
            <pc:sldMk cId="980292333" sldId="262"/>
            <ac:spMk id="5126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10:26:54.792" v="4544" actId="26606"/>
          <ac:spMkLst>
            <pc:docMk/>
            <pc:sldMk cId="980292333" sldId="262"/>
            <ac:spMk id="5127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10:26:55.595" v="4546" actId="26606"/>
          <ac:spMkLst>
            <pc:docMk/>
            <pc:sldMk cId="980292333" sldId="262"/>
            <ac:spMk id="5129" creationId="{5E8D2E83-FB3A-40E7-A9E5-7AB389D612B4}"/>
          </ac:spMkLst>
        </pc:spChg>
        <pc:spChg chg="add del">
          <ac:chgData name="Azim Pathan" userId="71d2ce7747a9763e" providerId="LiveId" clId="{EB71A519-03D6-CF4A-8A50-E97DCADBCE0C}" dt="2022-04-18T10:32:29.721" v="4625" actId="26606"/>
          <ac:spMkLst>
            <pc:docMk/>
            <pc:sldMk cId="980292333" sldId="262"/>
            <ac:spMk id="5130" creationId="{7C432AFE-B3D2-4BFF-BF8F-96C27AFF1AC7}"/>
          </ac:spMkLst>
        </pc:spChg>
        <pc:spChg chg="add del">
          <ac:chgData name="Azim Pathan" userId="71d2ce7747a9763e" providerId="LiveId" clId="{EB71A519-03D6-CF4A-8A50-E97DCADBCE0C}" dt="2022-04-18T10:27:40.421" v="4577" actId="26606"/>
          <ac:spMkLst>
            <pc:docMk/>
            <pc:sldMk cId="980292333" sldId="262"/>
            <ac:spMk id="5131" creationId="{9AA72BD9-2C5A-4EDC-931F-5AA08EACA0F3}"/>
          </ac:spMkLst>
        </pc:spChg>
        <pc:spChg chg="add del">
          <ac:chgData name="Azim Pathan" userId="71d2ce7747a9763e" providerId="LiveId" clId="{EB71A519-03D6-CF4A-8A50-E97DCADBCE0C}" dt="2022-04-18T10:27:40.421" v="4577" actId="26606"/>
          <ac:spMkLst>
            <pc:docMk/>
            <pc:sldMk cId="980292333" sldId="262"/>
            <ac:spMk id="5132" creationId="{DD3981AC-7B61-4947-BCF3-F7AA7FA385B9}"/>
          </ac:spMkLst>
        </pc:spChg>
        <pc:spChg chg="add del">
          <ac:chgData name="Azim Pathan" userId="71d2ce7747a9763e" providerId="LiveId" clId="{EB71A519-03D6-CF4A-8A50-E97DCADBCE0C}" dt="2022-04-18T10:27:40.421" v="4577" actId="26606"/>
          <ac:spMkLst>
            <pc:docMk/>
            <pc:sldMk cId="980292333" sldId="262"/>
            <ac:spMk id="5133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10:27:40.421" v="4577" actId="26606"/>
          <ac:spMkLst>
            <pc:docMk/>
            <pc:sldMk cId="980292333" sldId="262"/>
            <ac:spMk id="5134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10:32:29.721" v="4625" actId="26606"/>
          <ac:spMkLst>
            <pc:docMk/>
            <pc:sldMk cId="980292333" sldId="262"/>
            <ac:spMk id="5135" creationId="{AF2F604E-43BE-4DC3-B983-E071523364F8}"/>
          </ac:spMkLst>
        </pc:spChg>
        <pc:spChg chg="add del">
          <ac:chgData name="Azim Pathan" userId="71d2ce7747a9763e" providerId="LiveId" clId="{EB71A519-03D6-CF4A-8A50-E97DCADBCE0C}" dt="2022-04-18T10:32:29.721" v="4625" actId="26606"/>
          <ac:spMkLst>
            <pc:docMk/>
            <pc:sldMk cId="980292333" sldId="262"/>
            <ac:spMk id="5136" creationId="{08C9B587-E65E-4B52-B37C-ABEBB6E87928}"/>
          </ac:spMkLst>
        </pc:spChg>
        <pc:spChg chg="add del">
          <ac:chgData name="Azim Pathan" userId="71d2ce7747a9763e" providerId="LiveId" clId="{EB71A519-03D6-CF4A-8A50-E97DCADBCE0C}" dt="2022-04-18T10:32:30.545" v="4627" actId="26606"/>
          <ac:spMkLst>
            <pc:docMk/>
            <pc:sldMk cId="980292333" sldId="262"/>
            <ac:spMk id="5138" creationId="{9AA72BD9-2C5A-4EDC-931F-5AA08EACA0F3}"/>
          </ac:spMkLst>
        </pc:spChg>
        <pc:spChg chg="add del">
          <ac:chgData name="Azim Pathan" userId="71d2ce7747a9763e" providerId="LiveId" clId="{EB71A519-03D6-CF4A-8A50-E97DCADBCE0C}" dt="2022-04-18T10:32:30.545" v="4627" actId="26606"/>
          <ac:spMkLst>
            <pc:docMk/>
            <pc:sldMk cId="980292333" sldId="262"/>
            <ac:spMk id="5139" creationId="{DD3981AC-7B61-4947-BCF3-F7AA7FA385B9}"/>
          </ac:spMkLst>
        </pc:spChg>
        <pc:spChg chg="add del">
          <ac:chgData name="Azim Pathan" userId="71d2ce7747a9763e" providerId="LiveId" clId="{EB71A519-03D6-CF4A-8A50-E97DCADBCE0C}" dt="2022-04-18T10:32:30.545" v="4627" actId="26606"/>
          <ac:spMkLst>
            <pc:docMk/>
            <pc:sldMk cId="980292333" sldId="262"/>
            <ac:spMk id="5140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10:32:30.545" v="4627" actId="26606"/>
          <ac:spMkLst>
            <pc:docMk/>
            <pc:sldMk cId="980292333" sldId="262"/>
            <ac:spMk id="5141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11:29:26.476" v="8382" actId="26606"/>
          <ac:spMkLst>
            <pc:docMk/>
            <pc:sldMk cId="980292333" sldId="262"/>
            <ac:spMk id="5143" creationId="{7C432AFE-B3D2-4BFF-BF8F-96C27AFF1AC7}"/>
          </ac:spMkLst>
        </pc:spChg>
        <pc:spChg chg="add del">
          <ac:chgData name="Azim Pathan" userId="71d2ce7747a9763e" providerId="LiveId" clId="{EB71A519-03D6-CF4A-8A50-E97DCADBCE0C}" dt="2022-04-18T11:29:26.476" v="8382" actId="26606"/>
          <ac:spMkLst>
            <pc:docMk/>
            <pc:sldMk cId="980292333" sldId="262"/>
            <ac:spMk id="5144" creationId="{AF2F604E-43BE-4DC3-B983-E071523364F8}"/>
          </ac:spMkLst>
        </pc:spChg>
        <pc:spChg chg="add del">
          <ac:chgData name="Azim Pathan" userId="71d2ce7747a9763e" providerId="LiveId" clId="{EB71A519-03D6-CF4A-8A50-E97DCADBCE0C}" dt="2022-04-18T11:29:26.476" v="8382" actId="26606"/>
          <ac:spMkLst>
            <pc:docMk/>
            <pc:sldMk cId="980292333" sldId="262"/>
            <ac:spMk id="5145" creationId="{08C9B587-E65E-4B52-B37C-ABEBB6E87928}"/>
          </ac:spMkLst>
        </pc:spChg>
        <pc:spChg chg="add del">
          <ac:chgData name="Azim Pathan" userId="71d2ce7747a9763e" providerId="LiveId" clId="{EB71A519-03D6-CF4A-8A50-E97DCADBCE0C}" dt="2022-04-18T11:29:18.220" v="8375" actId="26606"/>
          <ac:spMkLst>
            <pc:docMk/>
            <pc:sldMk cId="980292333" sldId="262"/>
            <ac:spMk id="5147" creationId="{C5E6CFF1-2F42-4E10-9A97-F116F46F53FE}"/>
          </ac:spMkLst>
        </pc:spChg>
        <pc:spChg chg="add del">
          <ac:chgData name="Azim Pathan" userId="71d2ce7747a9763e" providerId="LiveId" clId="{EB71A519-03D6-CF4A-8A50-E97DCADBCE0C}" dt="2022-04-18T11:29:19.279" v="8377" actId="26606"/>
          <ac:spMkLst>
            <pc:docMk/>
            <pc:sldMk cId="980292333" sldId="262"/>
            <ac:spMk id="5150" creationId="{9AA72BD9-2C5A-4EDC-931F-5AA08EACA0F3}"/>
          </ac:spMkLst>
        </pc:spChg>
        <pc:spChg chg="add del">
          <ac:chgData name="Azim Pathan" userId="71d2ce7747a9763e" providerId="LiveId" clId="{EB71A519-03D6-CF4A-8A50-E97DCADBCE0C}" dt="2022-04-18T11:29:19.279" v="8377" actId="26606"/>
          <ac:spMkLst>
            <pc:docMk/>
            <pc:sldMk cId="980292333" sldId="262"/>
            <ac:spMk id="5151" creationId="{DD3981AC-7B61-4947-BCF3-F7AA7FA385B9}"/>
          </ac:spMkLst>
        </pc:spChg>
        <pc:spChg chg="add del">
          <ac:chgData name="Azim Pathan" userId="71d2ce7747a9763e" providerId="LiveId" clId="{EB71A519-03D6-CF4A-8A50-E97DCADBCE0C}" dt="2022-04-18T11:29:20.813" v="8379" actId="26606"/>
          <ac:spMkLst>
            <pc:docMk/>
            <pc:sldMk cId="980292333" sldId="262"/>
            <ac:spMk id="5153" creationId="{7C432AFE-B3D2-4BFF-BF8F-96C27AFF1AC7}"/>
          </ac:spMkLst>
        </pc:spChg>
        <pc:spChg chg="add del">
          <ac:chgData name="Azim Pathan" userId="71d2ce7747a9763e" providerId="LiveId" clId="{EB71A519-03D6-CF4A-8A50-E97DCADBCE0C}" dt="2022-04-18T11:29:20.813" v="8379" actId="26606"/>
          <ac:spMkLst>
            <pc:docMk/>
            <pc:sldMk cId="980292333" sldId="262"/>
            <ac:spMk id="5154" creationId="{AF2F604E-43BE-4DC3-B983-E071523364F8}"/>
          </ac:spMkLst>
        </pc:spChg>
        <pc:spChg chg="add del">
          <ac:chgData name="Azim Pathan" userId="71d2ce7747a9763e" providerId="LiveId" clId="{EB71A519-03D6-CF4A-8A50-E97DCADBCE0C}" dt="2022-04-18T11:29:20.813" v="8379" actId="26606"/>
          <ac:spMkLst>
            <pc:docMk/>
            <pc:sldMk cId="980292333" sldId="262"/>
            <ac:spMk id="5155" creationId="{08C9B587-E65E-4B52-B37C-ABEBB6E87928}"/>
          </ac:spMkLst>
        </pc:spChg>
        <pc:spChg chg="add del">
          <ac:chgData name="Azim Pathan" userId="71d2ce7747a9763e" providerId="LiveId" clId="{EB71A519-03D6-CF4A-8A50-E97DCADBCE0C}" dt="2022-04-18T11:29:26.458" v="8381" actId="26606"/>
          <ac:spMkLst>
            <pc:docMk/>
            <pc:sldMk cId="980292333" sldId="262"/>
            <ac:spMk id="5157" creationId="{25E8815A-9407-4234-B08F-A1E49DCD7F37}"/>
          </ac:spMkLst>
        </pc:spChg>
        <pc:spChg chg="add del">
          <ac:chgData name="Azim Pathan" userId="71d2ce7747a9763e" providerId="LiveId" clId="{EB71A519-03D6-CF4A-8A50-E97DCADBCE0C}" dt="2022-04-18T11:29:26.458" v="8381" actId="26606"/>
          <ac:spMkLst>
            <pc:docMk/>
            <pc:sldMk cId="980292333" sldId="262"/>
            <ac:spMk id="5158" creationId="{AD72D4D1-076F-49D3-9889-EFC4F6D7CA66}"/>
          </ac:spMkLst>
        </pc:spChg>
        <pc:spChg chg="add del">
          <ac:chgData name="Azim Pathan" userId="71d2ce7747a9763e" providerId="LiveId" clId="{EB71A519-03D6-CF4A-8A50-E97DCADBCE0C}" dt="2022-04-18T11:29:26.458" v="8381" actId="26606"/>
          <ac:spMkLst>
            <pc:docMk/>
            <pc:sldMk cId="980292333" sldId="262"/>
            <ac:spMk id="5159" creationId="{C9C56819-FD02-4626-ABF5-85C7463C990D}"/>
          </ac:spMkLst>
        </pc:spChg>
        <pc:spChg chg="add del">
          <ac:chgData name="Azim Pathan" userId="71d2ce7747a9763e" providerId="LiveId" clId="{EB71A519-03D6-CF4A-8A50-E97DCADBCE0C}" dt="2022-04-18T11:30:27.760" v="8407" actId="26606"/>
          <ac:spMkLst>
            <pc:docMk/>
            <pc:sldMk cId="980292333" sldId="262"/>
            <ac:spMk id="5161" creationId="{C5E6CFF1-2F42-4E10-9A97-F116F46F53FE}"/>
          </ac:spMkLst>
        </pc:spChg>
        <pc:picChg chg="add del mod ord">
          <ac:chgData name="Azim Pathan" userId="71d2ce7747a9763e" providerId="LiveId" clId="{EB71A519-03D6-CF4A-8A50-E97DCADBCE0C}" dt="2022-04-18T10:28:28.234" v="4580" actId="478"/>
          <ac:picMkLst>
            <pc:docMk/>
            <pc:sldMk cId="980292333" sldId="262"/>
            <ac:picMk id="4" creationId="{44F56324-EBF0-FE82-EE9C-FF699C2C8642}"/>
          </ac:picMkLst>
        </pc:picChg>
        <pc:picChg chg="add del mod ord">
          <ac:chgData name="Azim Pathan" userId="71d2ce7747a9763e" providerId="LiveId" clId="{EB71A519-03D6-CF4A-8A50-E97DCADBCE0C}" dt="2022-04-18T10:32:23.016" v="4620" actId="478"/>
          <ac:picMkLst>
            <pc:docMk/>
            <pc:sldMk cId="980292333" sldId="262"/>
            <ac:picMk id="5" creationId="{9851A316-F648-421A-B73D-37C5EEEFB1FB}"/>
          </ac:picMkLst>
        </pc:picChg>
        <pc:picChg chg="add mod ord">
          <ac:chgData name="Azim Pathan" userId="71d2ce7747a9763e" providerId="LiveId" clId="{EB71A519-03D6-CF4A-8A50-E97DCADBCE0C}" dt="2022-04-18T11:31:21.817" v="8410" actId="26606"/>
          <ac:picMkLst>
            <pc:docMk/>
            <pc:sldMk cId="980292333" sldId="262"/>
            <ac:picMk id="6" creationId="{74D42A9C-A983-5A11-E5E0-18BA975E9E96}"/>
          </ac:picMkLst>
        </pc:picChg>
        <pc:picChg chg="add del mod ord">
          <ac:chgData name="Azim Pathan" userId="71d2ce7747a9763e" providerId="LiveId" clId="{EB71A519-03D6-CF4A-8A50-E97DCADBCE0C}" dt="2022-04-18T10:27:41.811" v="4578" actId="478"/>
          <ac:picMkLst>
            <pc:docMk/>
            <pc:sldMk cId="980292333" sldId="262"/>
            <ac:picMk id="5122" creationId="{8D0B5248-D8CF-38F6-4CD3-94C64C0B508F}"/>
          </ac:picMkLst>
        </pc:picChg>
        <pc:picChg chg="add del mod ord">
          <ac:chgData name="Azim Pathan" userId="71d2ce7747a9763e" providerId="LiveId" clId="{EB71A519-03D6-CF4A-8A50-E97DCADBCE0C}" dt="2022-04-18T11:31:16.549" v="8408" actId="478"/>
          <ac:picMkLst>
            <pc:docMk/>
            <pc:sldMk cId="980292333" sldId="262"/>
            <ac:picMk id="5128" creationId="{571C638D-A142-E3E3-9767-C4F047DD1BA0}"/>
          </ac:picMkLst>
        </pc:picChg>
        <pc:cxnChg chg="add del">
          <ac:chgData name="Azim Pathan" userId="71d2ce7747a9763e" providerId="LiveId" clId="{EB71A519-03D6-CF4A-8A50-E97DCADBCE0C}" dt="2022-04-18T11:29:18.220" v="8375" actId="26606"/>
          <ac:cxnSpMkLst>
            <pc:docMk/>
            <pc:sldMk cId="980292333" sldId="262"/>
            <ac:cxnSpMk id="5148" creationId="{67182200-4859-4C8D-BCBB-55B245C28BA3}"/>
          </ac:cxnSpMkLst>
        </pc:cxnChg>
        <pc:cxnChg chg="add del">
          <ac:chgData name="Azim Pathan" userId="71d2ce7747a9763e" providerId="LiveId" clId="{EB71A519-03D6-CF4A-8A50-E97DCADBCE0C}" dt="2022-04-18T11:30:27.760" v="8407" actId="26606"/>
          <ac:cxnSpMkLst>
            <pc:docMk/>
            <pc:sldMk cId="980292333" sldId="262"/>
            <ac:cxnSpMk id="5162" creationId="{67182200-4859-4C8D-BCBB-55B245C28BA3}"/>
          </ac:cxnSpMkLst>
        </pc:cxnChg>
      </pc:sldChg>
      <pc:sldChg chg="addSp delSp modSp mod setBg">
        <pc:chgData name="Azim Pathan" userId="71d2ce7747a9763e" providerId="LiveId" clId="{EB71A519-03D6-CF4A-8A50-E97DCADBCE0C}" dt="2022-04-18T11:58:39.480" v="8439" actId="20577"/>
        <pc:sldMkLst>
          <pc:docMk/>
          <pc:sldMk cId="1747640750" sldId="263"/>
        </pc:sldMkLst>
        <pc:spChg chg="mod ord">
          <ac:chgData name="Azim Pathan" userId="71d2ce7747a9763e" providerId="LiveId" clId="{EB71A519-03D6-CF4A-8A50-E97DCADBCE0C}" dt="2022-04-18T11:58:39.480" v="8439" actId="20577"/>
          <ac:spMkLst>
            <pc:docMk/>
            <pc:sldMk cId="1747640750" sldId="263"/>
            <ac:spMk id="2" creationId="{26A247DA-8AC6-4B11-B48C-C6A6DE72B4B6}"/>
          </ac:spMkLst>
        </pc:spChg>
        <pc:spChg chg="del mod">
          <ac:chgData name="Azim Pathan" userId="71d2ce7747a9763e" providerId="LiveId" clId="{EB71A519-03D6-CF4A-8A50-E97DCADBCE0C}" dt="2022-04-18T11:21:09.864" v="8123" actId="26606"/>
          <ac:spMkLst>
            <pc:docMk/>
            <pc:sldMk cId="1747640750" sldId="263"/>
            <ac:spMk id="3" creationId="{F9E76073-0B7D-4AEE-ADBE-E676BD09E7AB}"/>
          </ac:spMkLst>
        </pc:spChg>
        <pc:spChg chg="add del">
          <ac:chgData name="Azim Pathan" userId="71d2ce7747a9763e" providerId="LiveId" clId="{EB71A519-03D6-CF4A-8A50-E97DCADBCE0C}" dt="2022-04-18T11:28:09.584" v="8353" actId="26606"/>
          <ac:spMkLst>
            <pc:docMk/>
            <pc:sldMk cId="1747640750" sldId="263"/>
            <ac:spMk id="10" creationId="{4F7EBAE4-9945-4473-9E34-B2C66EA0F03D}"/>
          </ac:spMkLst>
        </pc:spChg>
        <pc:spChg chg="add del">
          <ac:chgData name="Azim Pathan" userId="71d2ce7747a9763e" providerId="LiveId" clId="{EB71A519-03D6-CF4A-8A50-E97DCADBCE0C}" dt="2022-04-18T11:28:09.584" v="8353" actId="26606"/>
          <ac:spMkLst>
            <pc:docMk/>
            <pc:sldMk cId="1747640750" sldId="263"/>
            <ac:spMk id="12" creationId="{70BEB1E7-2F88-40BC-B73D-42E5B6F80BFC}"/>
          </ac:spMkLst>
        </pc:spChg>
        <pc:spChg chg="add del">
          <ac:chgData name="Azim Pathan" userId="71d2ce7747a9763e" providerId="LiveId" clId="{EB71A519-03D6-CF4A-8A50-E97DCADBCE0C}" dt="2022-04-18T11:28:09.584" v="8353" actId="26606"/>
          <ac:spMkLst>
            <pc:docMk/>
            <pc:sldMk cId="1747640750" sldId="263"/>
            <ac:spMk id="14" creationId="{A7B99495-F43F-4D80-A44F-2CB4764EB90B}"/>
          </ac:spMkLst>
        </pc:spChg>
        <pc:spChg chg="add del">
          <ac:chgData name="Azim Pathan" userId="71d2ce7747a9763e" providerId="LiveId" clId="{EB71A519-03D6-CF4A-8A50-E97DCADBCE0C}" dt="2022-04-18T11:28:07.170" v="8348" actId="26606"/>
          <ac:spMkLst>
            <pc:docMk/>
            <pc:sldMk cId="1747640750" sldId="263"/>
            <ac:spMk id="19" creationId="{7C432AFE-B3D2-4BFF-BF8F-96C27AFF1AC7}"/>
          </ac:spMkLst>
        </pc:spChg>
        <pc:spChg chg="add del">
          <ac:chgData name="Azim Pathan" userId="71d2ce7747a9763e" providerId="LiveId" clId="{EB71A519-03D6-CF4A-8A50-E97DCADBCE0C}" dt="2022-04-18T11:28:07.170" v="8348" actId="26606"/>
          <ac:spMkLst>
            <pc:docMk/>
            <pc:sldMk cId="1747640750" sldId="263"/>
            <ac:spMk id="21" creationId="{AF2F604E-43BE-4DC3-B983-E071523364F8}"/>
          </ac:spMkLst>
        </pc:spChg>
        <pc:spChg chg="add del">
          <ac:chgData name="Azim Pathan" userId="71d2ce7747a9763e" providerId="LiveId" clId="{EB71A519-03D6-CF4A-8A50-E97DCADBCE0C}" dt="2022-04-18T11:28:07.170" v="8348" actId="26606"/>
          <ac:spMkLst>
            <pc:docMk/>
            <pc:sldMk cId="1747640750" sldId="263"/>
            <ac:spMk id="23" creationId="{08C9B587-E65E-4B52-B37C-ABEBB6E87928}"/>
          </ac:spMkLst>
        </pc:spChg>
        <pc:spChg chg="add del">
          <ac:chgData name="Azim Pathan" userId="71d2ce7747a9763e" providerId="LiveId" clId="{EB71A519-03D6-CF4A-8A50-E97DCADBCE0C}" dt="2022-04-18T11:28:07.902" v="8350" actId="26606"/>
          <ac:spMkLst>
            <pc:docMk/>
            <pc:sldMk cId="1747640750" sldId="263"/>
            <ac:spMk id="25" creationId="{4F7EBAE4-9945-4473-9E34-B2C66EA0F03D}"/>
          </ac:spMkLst>
        </pc:spChg>
        <pc:spChg chg="add del">
          <ac:chgData name="Azim Pathan" userId="71d2ce7747a9763e" providerId="LiveId" clId="{EB71A519-03D6-CF4A-8A50-E97DCADBCE0C}" dt="2022-04-18T11:28:07.902" v="8350" actId="26606"/>
          <ac:spMkLst>
            <pc:docMk/>
            <pc:sldMk cId="1747640750" sldId="263"/>
            <ac:spMk id="26" creationId="{70BEB1E7-2F88-40BC-B73D-42E5B6F80BFC}"/>
          </ac:spMkLst>
        </pc:spChg>
        <pc:spChg chg="add del">
          <ac:chgData name="Azim Pathan" userId="71d2ce7747a9763e" providerId="LiveId" clId="{EB71A519-03D6-CF4A-8A50-E97DCADBCE0C}" dt="2022-04-18T11:28:07.902" v="8350" actId="26606"/>
          <ac:spMkLst>
            <pc:docMk/>
            <pc:sldMk cId="1747640750" sldId="263"/>
            <ac:spMk id="27" creationId="{A7B99495-F43F-4D80-A44F-2CB4764EB90B}"/>
          </ac:spMkLst>
        </pc:spChg>
        <pc:spChg chg="add del">
          <ac:chgData name="Azim Pathan" userId="71d2ce7747a9763e" providerId="LiveId" clId="{EB71A519-03D6-CF4A-8A50-E97DCADBCE0C}" dt="2022-04-18T11:28:09.546" v="8352" actId="26606"/>
          <ac:spMkLst>
            <pc:docMk/>
            <pc:sldMk cId="1747640750" sldId="263"/>
            <ac:spMk id="29" creationId="{4F7EBAE4-9945-4473-9E34-B2C66EA0F03D}"/>
          </ac:spMkLst>
        </pc:spChg>
        <pc:spChg chg="add del">
          <ac:chgData name="Azim Pathan" userId="71d2ce7747a9763e" providerId="LiveId" clId="{EB71A519-03D6-CF4A-8A50-E97DCADBCE0C}" dt="2022-04-18T11:28:09.546" v="8352" actId="26606"/>
          <ac:spMkLst>
            <pc:docMk/>
            <pc:sldMk cId="1747640750" sldId="263"/>
            <ac:spMk id="30" creationId="{70BEB1E7-2F88-40BC-B73D-42E5B6F80BFC}"/>
          </ac:spMkLst>
        </pc:spChg>
        <pc:spChg chg="add del">
          <ac:chgData name="Azim Pathan" userId="71d2ce7747a9763e" providerId="LiveId" clId="{EB71A519-03D6-CF4A-8A50-E97DCADBCE0C}" dt="2022-04-18T11:28:09.546" v="8352" actId="26606"/>
          <ac:spMkLst>
            <pc:docMk/>
            <pc:sldMk cId="1747640750" sldId="263"/>
            <ac:spMk id="31" creationId="{A7B99495-F43F-4D80-A44F-2CB4764EB90B}"/>
          </ac:spMkLst>
        </pc:spChg>
        <pc:spChg chg="add del">
          <ac:chgData name="Azim Pathan" userId="71d2ce7747a9763e" providerId="LiveId" clId="{EB71A519-03D6-CF4A-8A50-E97DCADBCE0C}" dt="2022-04-18T11:28:17.200" v="8355" actId="26606"/>
          <ac:spMkLst>
            <pc:docMk/>
            <pc:sldMk cId="1747640750" sldId="263"/>
            <ac:spMk id="33" creationId="{4F7EBAE4-9945-4473-9E34-B2C66EA0F03D}"/>
          </ac:spMkLst>
        </pc:spChg>
        <pc:spChg chg="add del">
          <ac:chgData name="Azim Pathan" userId="71d2ce7747a9763e" providerId="LiveId" clId="{EB71A519-03D6-CF4A-8A50-E97DCADBCE0C}" dt="2022-04-18T11:28:17.200" v="8355" actId="26606"/>
          <ac:spMkLst>
            <pc:docMk/>
            <pc:sldMk cId="1747640750" sldId="263"/>
            <ac:spMk id="34" creationId="{70BEB1E7-2F88-40BC-B73D-42E5B6F80BFC}"/>
          </ac:spMkLst>
        </pc:spChg>
        <pc:spChg chg="add del">
          <ac:chgData name="Azim Pathan" userId="71d2ce7747a9763e" providerId="LiveId" clId="{EB71A519-03D6-CF4A-8A50-E97DCADBCE0C}" dt="2022-04-18T11:28:17.200" v="8355" actId="26606"/>
          <ac:spMkLst>
            <pc:docMk/>
            <pc:sldMk cId="1747640750" sldId="263"/>
            <ac:spMk id="35" creationId="{A7B99495-F43F-4D80-A44F-2CB4764EB90B}"/>
          </ac:spMkLst>
        </pc:spChg>
        <pc:spChg chg="add">
          <ac:chgData name="Azim Pathan" userId="71d2ce7747a9763e" providerId="LiveId" clId="{EB71A519-03D6-CF4A-8A50-E97DCADBCE0C}" dt="2022-04-18T11:28:17.200" v="8355" actId="26606"/>
          <ac:spMkLst>
            <pc:docMk/>
            <pc:sldMk cId="1747640750" sldId="263"/>
            <ac:spMk id="41" creationId="{C5E6CFF1-2F42-4E10-9A97-F116F46F53FE}"/>
          </ac:spMkLst>
        </pc:spChg>
        <pc:graphicFrameChg chg="add mod modGraphic">
          <ac:chgData name="Azim Pathan" userId="71d2ce7747a9763e" providerId="LiveId" clId="{EB71A519-03D6-CF4A-8A50-E97DCADBCE0C}" dt="2022-04-18T11:28:17.200" v="8355" actId="26606"/>
          <ac:graphicFrameMkLst>
            <pc:docMk/>
            <pc:sldMk cId="1747640750" sldId="263"/>
            <ac:graphicFrameMk id="5" creationId="{103B03C5-BC6E-550B-ABD2-0B06B7E918D8}"/>
          </ac:graphicFrameMkLst>
        </pc:graphicFrameChg>
        <pc:picChg chg="add del mod">
          <ac:chgData name="Azim Pathan" userId="71d2ce7747a9763e" providerId="LiveId" clId="{EB71A519-03D6-CF4A-8A50-E97DCADBCE0C}" dt="2022-04-18T11:28:12.718" v="8354" actId="478"/>
          <ac:picMkLst>
            <pc:docMk/>
            <pc:sldMk cId="1747640750" sldId="263"/>
            <ac:picMk id="6" creationId="{23B5C75D-9D82-BCED-E592-3017151C8F05}"/>
          </ac:picMkLst>
        </pc:picChg>
        <pc:picChg chg="add">
          <ac:chgData name="Azim Pathan" userId="71d2ce7747a9763e" providerId="LiveId" clId="{EB71A519-03D6-CF4A-8A50-E97DCADBCE0C}" dt="2022-04-18T11:28:17.200" v="8355" actId="26606"/>
          <ac:picMkLst>
            <pc:docMk/>
            <pc:sldMk cId="1747640750" sldId="263"/>
            <ac:picMk id="37" creationId="{F201DCD7-1F2C-49EB-171C-1FA2EB6C18D4}"/>
          </ac:picMkLst>
        </pc:picChg>
        <pc:cxnChg chg="add">
          <ac:chgData name="Azim Pathan" userId="71d2ce7747a9763e" providerId="LiveId" clId="{EB71A519-03D6-CF4A-8A50-E97DCADBCE0C}" dt="2022-04-18T11:28:17.200" v="8355" actId="26606"/>
          <ac:cxnSpMkLst>
            <pc:docMk/>
            <pc:sldMk cId="1747640750" sldId="263"/>
            <ac:cxnSpMk id="43" creationId="{67182200-4859-4C8D-BCBB-55B245C28BA3}"/>
          </ac:cxnSpMkLst>
        </pc:cxnChg>
      </pc:sldChg>
      <pc:sldChg chg="addSp delSp modSp mod setBg setClrOvrMap">
        <pc:chgData name="Azim Pathan" userId="71d2ce7747a9763e" providerId="LiveId" clId="{EB71A519-03D6-CF4A-8A50-E97DCADBCE0C}" dt="2022-04-18T12:01:10.703" v="8491" actId="26606"/>
        <pc:sldMkLst>
          <pc:docMk/>
          <pc:sldMk cId="3691943400" sldId="264"/>
        </pc:sldMkLst>
        <pc:spChg chg="mod">
          <ac:chgData name="Azim Pathan" userId="71d2ce7747a9763e" providerId="LiveId" clId="{EB71A519-03D6-CF4A-8A50-E97DCADBCE0C}" dt="2022-04-18T12:01:10.703" v="8491" actId="26606"/>
          <ac:spMkLst>
            <pc:docMk/>
            <pc:sldMk cId="3691943400" sldId="264"/>
            <ac:spMk id="2" creationId="{826BB13C-0068-4219-8F28-2B57A12259F6}"/>
          </ac:spMkLst>
        </pc:spChg>
        <pc:spChg chg="add del mod ord">
          <ac:chgData name="Azim Pathan" userId="71d2ce7747a9763e" providerId="LiveId" clId="{EB71A519-03D6-CF4A-8A50-E97DCADBCE0C}" dt="2022-04-18T12:00:08.917" v="8474" actId="26606"/>
          <ac:spMkLst>
            <pc:docMk/>
            <pc:sldMk cId="3691943400" sldId="264"/>
            <ac:spMk id="3" creationId="{B4575AF4-4E9B-471C-8811-D89BF7AD9844}"/>
          </ac:spMkLst>
        </pc:spChg>
        <pc:spChg chg="add del">
          <ac:chgData name="Azim Pathan" userId="71d2ce7747a9763e" providerId="LiveId" clId="{EB71A519-03D6-CF4A-8A50-E97DCADBCE0C}" dt="2022-04-18T10:30:11.795" v="4603" actId="26606"/>
          <ac:spMkLst>
            <pc:docMk/>
            <pc:sldMk cId="3691943400" sldId="264"/>
            <ac:spMk id="71" creationId="{560AFAAC-EA6C-45A9-9E03-C9C9F0193B4F}"/>
          </ac:spMkLst>
        </pc:spChg>
        <pc:spChg chg="add del">
          <ac:chgData name="Azim Pathan" userId="71d2ce7747a9763e" providerId="LiveId" clId="{EB71A519-03D6-CF4A-8A50-E97DCADBCE0C}" dt="2022-04-18T10:30:11.795" v="4603" actId="26606"/>
          <ac:spMkLst>
            <pc:docMk/>
            <pc:sldMk cId="3691943400" sldId="264"/>
            <ac:spMk id="73" creationId="{83549E37-C86B-4401-90BD-D8BF83859F14}"/>
          </ac:spMkLst>
        </pc:spChg>
        <pc:spChg chg="add del">
          <ac:chgData name="Azim Pathan" userId="71d2ce7747a9763e" providerId="LiveId" clId="{EB71A519-03D6-CF4A-8A50-E97DCADBCE0C}" dt="2022-04-18T10:30:11.795" v="4603" actId="26606"/>
          <ac:spMkLst>
            <pc:docMk/>
            <pc:sldMk cId="3691943400" sldId="264"/>
            <ac:spMk id="75" creationId="{8A17784E-76D8-4521-A77D-0D2EBB923004}"/>
          </ac:spMkLst>
        </pc:spChg>
        <pc:spChg chg="add del">
          <ac:chgData name="Azim Pathan" userId="71d2ce7747a9763e" providerId="LiveId" clId="{EB71A519-03D6-CF4A-8A50-E97DCADBCE0C}" dt="2022-04-18T10:30:11.795" v="4603" actId="26606"/>
          <ac:spMkLst>
            <pc:docMk/>
            <pc:sldMk cId="3691943400" sldId="264"/>
            <ac:spMk id="77" creationId="{C0036C6B-F09C-4EAB-AE02-8D056EE74856}"/>
          </ac:spMkLst>
        </pc:spChg>
        <pc:spChg chg="add del">
          <ac:chgData name="Azim Pathan" userId="71d2ce7747a9763e" providerId="LiveId" clId="{EB71A519-03D6-CF4A-8A50-E97DCADBCE0C}" dt="2022-04-18T10:30:11.795" v="4603" actId="26606"/>
          <ac:spMkLst>
            <pc:docMk/>
            <pc:sldMk cId="3691943400" sldId="264"/>
            <ac:spMk id="79" creationId="{FC8D5885-2804-4D3C-BE31-902E4D3279B0}"/>
          </ac:spMkLst>
        </pc:spChg>
        <pc:spChg chg="add del">
          <ac:chgData name="Azim Pathan" userId="71d2ce7747a9763e" providerId="LiveId" clId="{EB71A519-03D6-CF4A-8A50-E97DCADBCE0C}" dt="2022-04-18T12:00:55.193" v="8485" actId="26606"/>
          <ac:spMkLst>
            <pc:docMk/>
            <pc:sldMk cId="3691943400" sldId="264"/>
            <ac:spMk id="95" creationId="{738F59A4-4431-460D-8E49-6E65C189A566}"/>
          </ac:spMkLst>
        </pc:spChg>
        <pc:spChg chg="add del">
          <ac:chgData name="Azim Pathan" userId="71d2ce7747a9763e" providerId="LiveId" clId="{EB71A519-03D6-CF4A-8A50-E97DCADBCE0C}" dt="2022-04-18T12:00:56.856" v="8487" actId="26606"/>
          <ac:spMkLst>
            <pc:docMk/>
            <pc:sldMk cId="3691943400" sldId="264"/>
            <ac:spMk id="96" creationId="{9228552E-C8B1-4A80-8448-0787CE0FC704}"/>
          </ac:spMkLst>
        </pc:spChg>
        <pc:spChg chg="add del">
          <ac:chgData name="Azim Pathan" userId="71d2ce7747a9763e" providerId="LiveId" clId="{EB71A519-03D6-CF4A-8A50-E97DCADBCE0C}" dt="2022-04-18T12:01:10.614" v="8490" actId="26606"/>
          <ac:spMkLst>
            <pc:docMk/>
            <pc:sldMk cId="3691943400" sldId="264"/>
            <ac:spMk id="100" creationId="{9228552E-C8B1-4A80-8448-0787CE0FC704}"/>
          </ac:spMkLst>
        </pc:spChg>
        <pc:spChg chg="add del">
          <ac:chgData name="Azim Pathan" userId="71d2ce7747a9763e" providerId="LiveId" clId="{EB71A519-03D6-CF4A-8A50-E97DCADBCE0C}" dt="2022-04-18T11:50:17.439" v="8412" actId="26606"/>
          <ac:spMkLst>
            <pc:docMk/>
            <pc:sldMk cId="3691943400" sldId="264"/>
            <ac:spMk id="104" creationId="{3AFE8227-C443-417B-BA91-520EB1EF4559}"/>
          </ac:spMkLst>
        </pc:spChg>
        <pc:spChg chg="add del">
          <ac:chgData name="Azim Pathan" userId="71d2ce7747a9763e" providerId="LiveId" clId="{EB71A519-03D6-CF4A-8A50-E97DCADBCE0C}" dt="2022-04-18T11:50:17.439" v="8412" actId="26606"/>
          <ac:spMkLst>
            <pc:docMk/>
            <pc:sldMk cId="3691943400" sldId="264"/>
            <ac:spMk id="106" creationId="{907741FC-B544-4A6E-B831-6789D042333D}"/>
          </ac:spMkLst>
        </pc:spChg>
        <pc:spChg chg="add del">
          <ac:chgData name="Azim Pathan" userId="71d2ce7747a9763e" providerId="LiveId" clId="{EB71A519-03D6-CF4A-8A50-E97DCADBCE0C}" dt="2022-04-18T11:50:17.439" v="8412" actId="26606"/>
          <ac:spMkLst>
            <pc:docMk/>
            <pc:sldMk cId="3691943400" sldId="264"/>
            <ac:spMk id="108" creationId="{3F0BE7ED-7814-4273-B18A-F26CC0380380}"/>
          </ac:spMkLst>
        </pc:spChg>
        <pc:spChg chg="add del">
          <ac:chgData name="Azim Pathan" userId="71d2ce7747a9763e" providerId="LiveId" clId="{EB71A519-03D6-CF4A-8A50-E97DCADBCE0C}" dt="2022-04-18T11:50:20.307" v="8416" actId="26606"/>
          <ac:spMkLst>
            <pc:docMk/>
            <pc:sldMk cId="3691943400" sldId="264"/>
            <ac:spMk id="110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11:50:30.536" v="8419" actId="26606"/>
          <ac:spMkLst>
            <pc:docMk/>
            <pc:sldMk cId="3691943400" sldId="264"/>
            <ac:spMk id="115" creationId="{9AA72BD9-2C5A-4EDC-931F-5AA08EACA0F3}"/>
          </ac:spMkLst>
        </pc:spChg>
        <pc:spChg chg="add del">
          <ac:chgData name="Azim Pathan" userId="71d2ce7747a9763e" providerId="LiveId" clId="{EB71A519-03D6-CF4A-8A50-E97DCADBCE0C}" dt="2022-04-18T11:50:30.536" v="8419" actId="26606"/>
          <ac:spMkLst>
            <pc:docMk/>
            <pc:sldMk cId="3691943400" sldId="264"/>
            <ac:spMk id="117" creationId="{DD3981AC-7B61-4947-BCF3-F7AA7FA385B9}"/>
          </ac:spMkLst>
        </pc:spChg>
        <pc:spChg chg="add del">
          <ac:chgData name="Azim Pathan" userId="71d2ce7747a9763e" providerId="LiveId" clId="{EB71A519-03D6-CF4A-8A50-E97DCADBCE0C}" dt="2022-04-18T11:50:30.536" v="8419" actId="26606"/>
          <ac:spMkLst>
            <pc:docMk/>
            <pc:sldMk cId="3691943400" sldId="264"/>
            <ac:spMk id="119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11:50:30.536" v="8419" actId="26606"/>
          <ac:spMkLst>
            <pc:docMk/>
            <pc:sldMk cId="3691943400" sldId="264"/>
            <ac:spMk id="121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11:59:10.853" v="8456" actId="26606"/>
          <ac:spMkLst>
            <pc:docMk/>
            <pc:sldMk cId="3691943400" sldId="264"/>
            <ac:spMk id="123" creationId="{C13237C8-E62C-4F0D-A318-BD6FB6C2D138}"/>
          </ac:spMkLst>
        </pc:spChg>
        <pc:spChg chg="add del">
          <ac:chgData name="Azim Pathan" userId="71d2ce7747a9763e" providerId="LiveId" clId="{EB71A519-03D6-CF4A-8A50-E97DCADBCE0C}" dt="2022-04-18T11:59:10.853" v="8456" actId="26606"/>
          <ac:spMkLst>
            <pc:docMk/>
            <pc:sldMk cId="3691943400" sldId="264"/>
            <ac:spMk id="125" creationId="{19C9EAEA-39D0-4B0E-A0EB-51E7B26740B1}"/>
          </ac:spMkLst>
        </pc:spChg>
        <pc:spChg chg="add del">
          <ac:chgData name="Azim Pathan" userId="71d2ce7747a9763e" providerId="LiveId" clId="{EB71A519-03D6-CF4A-8A50-E97DCADBCE0C}" dt="2022-04-18T12:00:08.917" v="8474" actId="26606"/>
          <ac:spMkLst>
            <pc:docMk/>
            <pc:sldMk cId="3691943400" sldId="264"/>
            <ac:spMk id="149" creationId="{EE1FC7B4-E4A7-4452-B413-1A623E3A7230}"/>
          </ac:spMkLst>
        </pc:spChg>
        <pc:spChg chg="add del">
          <ac:chgData name="Azim Pathan" userId="71d2ce7747a9763e" providerId="LiveId" clId="{EB71A519-03D6-CF4A-8A50-E97DCADBCE0C}" dt="2022-04-18T12:00:08.917" v="8474" actId="26606"/>
          <ac:spMkLst>
            <pc:docMk/>
            <pc:sldMk cId="3691943400" sldId="264"/>
            <ac:spMk id="151" creationId="{E0709AF0-24F0-4486-B189-BE6386BDB198}"/>
          </ac:spMkLst>
        </pc:spChg>
        <pc:spChg chg="add del">
          <ac:chgData name="Azim Pathan" userId="71d2ce7747a9763e" providerId="LiveId" clId="{EB71A519-03D6-CF4A-8A50-E97DCADBCE0C}" dt="2022-04-18T12:00:08.917" v="8474" actId="26606"/>
          <ac:spMkLst>
            <pc:docMk/>
            <pc:sldMk cId="3691943400" sldId="264"/>
            <ac:spMk id="153" creationId="{FBE3B62F-5853-4A3C-B050-6186351A7176}"/>
          </ac:spMkLst>
        </pc:spChg>
        <pc:spChg chg="add del">
          <ac:chgData name="Azim Pathan" userId="71d2ce7747a9763e" providerId="LiveId" clId="{EB71A519-03D6-CF4A-8A50-E97DCADBCE0C}" dt="2022-04-18T11:59:57.782" v="8463" actId="26606"/>
          <ac:spMkLst>
            <pc:docMk/>
            <pc:sldMk cId="3691943400" sldId="264"/>
            <ac:spMk id="192" creationId="{7C432AFE-B3D2-4BFF-BF8F-96C27AFF1AC7}"/>
          </ac:spMkLst>
        </pc:spChg>
        <pc:spChg chg="add del">
          <ac:chgData name="Azim Pathan" userId="71d2ce7747a9763e" providerId="LiveId" clId="{EB71A519-03D6-CF4A-8A50-E97DCADBCE0C}" dt="2022-04-18T11:59:57.782" v="8463" actId="26606"/>
          <ac:spMkLst>
            <pc:docMk/>
            <pc:sldMk cId="3691943400" sldId="264"/>
            <ac:spMk id="193" creationId="{AF2F604E-43BE-4DC3-B983-E071523364F8}"/>
          </ac:spMkLst>
        </pc:spChg>
        <pc:spChg chg="add del">
          <ac:chgData name="Azim Pathan" userId="71d2ce7747a9763e" providerId="LiveId" clId="{EB71A519-03D6-CF4A-8A50-E97DCADBCE0C}" dt="2022-04-18T11:59:57.782" v="8463" actId="26606"/>
          <ac:spMkLst>
            <pc:docMk/>
            <pc:sldMk cId="3691943400" sldId="264"/>
            <ac:spMk id="194" creationId="{08C9B587-E65E-4B52-B37C-ABEBB6E87928}"/>
          </ac:spMkLst>
        </pc:spChg>
        <pc:spChg chg="add del">
          <ac:chgData name="Azim Pathan" userId="71d2ce7747a9763e" providerId="LiveId" clId="{EB71A519-03D6-CF4A-8A50-E97DCADBCE0C}" dt="2022-04-18T11:59:58.621" v="8465" actId="26606"/>
          <ac:spMkLst>
            <pc:docMk/>
            <pc:sldMk cId="3691943400" sldId="264"/>
            <ac:spMk id="196" creationId="{3873B707-463F-40B0-8227-E8CC6C67EB25}"/>
          </ac:spMkLst>
        </pc:spChg>
        <pc:spChg chg="add del">
          <ac:chgData name="Azim Pathan" userId="71d2ce7747a9763e" providerId="LiveId" clId="{EB71A519-03D6-CF4A-8A50-E97DCADBCE0C}" dt="2022-04-18T11:59:58.621" v="8465" actId="26606"/>
          <ac:spMkLst>
            <pc:docMk/>
            <pc:sldMk cId="3691943400" sldId="264"/>
            <ac:spMk id="197" creationId="{C13237C8-E62C-4F0D-A318-BD6FB6C2D138}"/>
          </ac:spMkLst>
        </pc:spChg>
        <pc:spChg chg="add del">
          <ac:chgData name="Azim Pathan" userId="71d2ce7747a9763e" providerId="LiveId" clId="{EB71A519-03D6-CF4A-8A50-E97DCADBCE0C}" dt="2022-04-18T11:59:58.621" v="8465" actId="26606"/>
          <ac:spMkLst>
            <pc:docMk/>
            <pc:sldMk cId="3691943400" sldId="264"/>
            <ac:spMk id="198" creationId="{19C9EAEA-39D0-4B0E-A0EB-51E7B26740B1}"/>
          </ac:spMkLst>
        </pc:spChg>
        <pc:spChg chg="add del">
          <ac:chgData name="Azim Pathan" userId="71d2ce7747a9763e" providerId="LiveId" clId="{EB71A519-03D6-CF4A-8A50-E97DCADBCE0C}" dt="2022-04-18T11:59:02.799" v="8449" actId="26606"/>
          <ac:spMkLst>
            <pc:docMk/>
            <pc:sldMk cId="3691943400" sldId="264"/>
            <ac:spMk id="200" creationId="{EE1FC7B4-E4A7-4452-B413-1A623E3A7230}"/>
          </ac:spMkLst>
        </pc:spChg>
        <pc:spChg chg="add del">
          <ac:chgData name="Azim Pathan" userId="71d2ce7747a9763e" providerId="LiveId" clId="{EB71A519-03D6-CF4A-8A50-E97DCADBCE0C}" dt="2022-04-18T11:59:02.799" v="8449" actId="26606"/>
          <ac:spMkLst>
            <pc:docMk/>
            <pc:sldMk cId="3691943400" sldId="264"/>
            <ac:spMk id="202" creationId="{E0709AF0-24F0-4486-B189-BE6386BDB198}"/>
          </ac:spMkLst>
        </pc:spChg>
        <pc:spChg chg="add del">
          <ac:chgData name="Azim Pathan" userId="71d2ce7747a9763e" providerId="LiveId" clId="{EB71A519-03D6-CF4A-8A50-E97DCADBCE0C}" dt="2022-04-18T11:59:02.799" v="8449" actId="26606"/>
          <ac:spMkLst>
            <pc:docMk/>
            <pc:sldMk cId="3691943400" sldId="264"/>
            <ac:spMk id="204" creationId="{FBE3B62F-5853-4A3C-B050-6186351A7176}"/>
          </ac:spMkLst>
        </pc:spChg>
        <pc:spChg chg="add del">
          <ac:chgData name="Azim Pathan" userId="71d2ce7747a9763e" providerId="LiveId" clId="{EB71A519-03D6-CF4A-8A50-E97DCADBCE0C}" dt="2022-04-18T11:59:58.621" v="8465" actId="26606"/>
          <ac:spMkLst>
            <pc:docMk/>
            <pc:sldMk cId="3691943400" sldId="264"/>
            <ac:spMk id="1028" creationId="{201CC55D-ED54-4C5C-95E6-10947BD1103B}"/>
          </ac:spMkLst>
        </pc:spChg>
        <pc:spChg chg="add del">
          <ac:chgData name="Azim Pathan" userId="71d2ce7747a9763e" providerId="LiveId" clId="{EB71A519-03D6-CF4A-8A50-E97DCADBCE0C}" dt="2022-04-18T11:59:59.301" v="8467" actId="26606"/>
          <ac:spMkLst>
            <pc:docMk/>
            <pc:sldMk cId="3691943400" sldId="264"/>
            <ac:spMk id="1032" creationId="{C5E6CFF1-2F42-4E10-9A97-F116F46F53FE}"/>
          </ac:spMkLst>
        </pc:spChg>
        <pc:spChg chg="add del">
          <ac:chgData name="Azim Pathan" userId="71d2ce7747a9763e" providerId="LiveId" clId="{EB71A519-03D6-CF4A-8A50-E97DCADBCE0C}" dt="2022-04-18T12:00:00.847" v="8469" actId="26606"/>
          <ac:spMkLst>
            <pc:docMk/>
            <pc:sldMk cId="3691943400" sldId="264"/>
            <ac:spMk id="1035" creationId="{8F23F8A3-8FD7-4779-8323-FDC26BE99889}"/>
          </ac:spMkLst>
        </pc:spChg>
        <pc:spChg chg="add del">
          <ac:chgData name="Azim Pathan" userId="71d2ce7747a9763e" providerId="LiveId" clId="{EB71A519-03D6-CF4A-8A50-E97DCADBCE0C}" dt="2022-04-18T12:00:00.847" v="8469" actId="26606"/>
          <ac:spMkLst>
            <pc:docMk/>
            <pc:sldMk cId="3691943400" sldId="264"/>
            <ac:spMk id="1036" creationId="{F605C4CC-A25C-416F-8333-7CB7DC97D870}"/>
          </ac:spMkLst>
        </pc:spChg>
        <pc:spChg chg="add del">
          <ac:chgData name="Azim Pathan" userId="71d2ce7747a9763e" providerId="LiveId" clId="{EB71A519-03D6-CF4A-8A50-E97DCADBCE0C}" dt="2022-04-18T12:00:03.298" v="8471" actId="26606"/>
          <ac:spMkLst>
            <pc:docMk/>
            <pc:sldMk cId="3691943400" sldId="264"/>
            <ac:spMk id="1038" creationId="{25E8815A-9407-4234-B08F-A1E49DCD7F37}"/>
          </ac:spMkLst>
        </pc:spChg>
        <pc:spChg chg="add del">
          <ac:chgData name="Azim Pathan" userId="71d2ce7747a9763e" providerId="LiveId" clId="{EB71A519-03D6-CF4A-8A50-E97DCADBCE0C}" dt="2022-04-18T12:00:03.298" v="8471" actId="26606"/>
          <ac:spMkLst>
            <pc:docMk/>
            <pc:sldMk cId="3691943400" sldId="264"/>
            <ac:spMk id="1039" creationId="{AD72D4D1-076F-49D3-9889-EFC4F6D7CA66}"/>
          </ac:spMkLst>
        </pc:spChg>
        <pc:spChg chg="add del">
          <ac:chgData name="Azim Pathan" userId="71d2ce7747a9763e" providerId="LiveId" clId="{EB71A519-03D6-CF4A-8A50-E97DCADBCE0C}" dt="2022-04-18T12:00:03.298" v="8471" actId="26606"/>
          <ac:spMkLst>
            <pc:docMk/>
            <pc:sldMk cId="3691943400" sldId="264"/>
            <ac:spMk id="1040" creationId="{C9C56819-FD02-4626-ABF5-85C7463C990D}"/>
          </ac:spMkLst>
        </pc:spChg>
        <pc:spChg chg="add del">
          <ac:chgData name="Azim Pathan" userId="71d2ce7747a9763e" providerId="LiveId" clId="{EB71A519-03D6-CF4A-8A50-E97DCADBCE0C}" dt="2022-04-18T12:00:08.863" v="8473" actId="26606"/>
          <ac:spMkLst>
            <pc:docMk/>
            <pc:sldMk cId="3691943400" sldId="264"/>
            <ac:spMk id="1042" creationId="{EE1FC7B4-E4A7-4452-B413-1A623E3A7230}"/>
          </ac:spMkLst>
        </pc:spChg>
        <pc:spChg chg="add del">
          <ac:chgData name="Azim Pathan" userId="71d2ce7747a9763e" providerId="LiveId" clId="{EB71A519-03D6-CF4A-8A50-E97DCADBCE0C}" dt="2022-04-18T12:00:08.863" v="8473" actId="26606"/>
          <ac:spMkLst>
            <pc:docMk/>
            <pc:sldMk cId="3691943400" sldId="264"/>
            <ac:spMk id="1043" creationId="{E0709AF0-24F0-4486-B189-BE6386BDB198}"/>
          </ac:spMkLst>
        </pc:spChg>
        <pc:spChg chg="add del">
          <ac:chgData name="Azim Pathan" userId="71d2ce7747a9763e" providerId="LiveId" clId="{EB71A519-03D6-CF4A-8A50-E97DCADBCE0C}" dt="2022-04-18T12:00:08.863" v="8473" actId="26606"/>
          <ac:spMkLst>
            <pc:docMk/>
            <pc:sldMk cId="3691943400" sldId="264"/>
            <ac:spMk id="1044" creationId="{FBE3B62F-5853-4A3C-B050-6186351A7176}"/>
          </ac:spMkLst>
        </pc:spChg>
        <pc:spChg chg="add del">
          <ac:chgData name="Azim Pathan" userId="71d2ce7747a9763e" providerId="LiveId" clId="{EB71A519-03D6-CF4A-8A50-E97DCADBCE0C}" dt="2022-04-18T12:00:33.661" v="8482" actId="26606"/>
          <ac:spMkLst>
            <pc:docMk/>
            <pc:sldMk cId="3691943400" sldId="264"/>
            <ac:spMk id="1047" creationId="{EE1FC7B4-E4A7-4452-B413-1A623E3A7230}"/>
          </ac:spMkLst>
        </pc:spChg>
        <pc:spChg chg="add del">
          <ac:chgData name="Azim Pathan" userId="71d2ce7747a9763e" providerId="LiveId" clId="{EB71A519-03D6-CF4A-8A50-E97DCADBCE0C}" dt="2022-04-18T12:00:33.661" v="8482" actId="26606"/>
          <ac:spMkLst>
            <pc:docMk/>
            <pc:sldMk cId="3691943400" sldId="264"/>
            <ac:spMk id="1048" creationId="{E0709AF0-24F0-4486-B189-BE6386BDB198}"/>
          </ac:spMkLst>
        </pc:spChg>
        <pc:spChg chg="add del">
          <ac:chgData name="Azim Pathan" userId="71d2ce7747a9763e" providerId="LiveId" clId="{EB71A519-03D6-CF4A-8A50-E97DCADBCE0C}" dt="2022-04-18T12:00:33.661" v="8482" actId="26606"/>
          <ac:spMkLst>
            <pc:docMk/>
            <pc:sldMk cId="3691943400" sldId="264"/>
            <ac:spMk id="1049" creationId="{FBE3B62F-5853-4A3C-B050-6186351A7176}"/>
          </ac:spMkLst>
        </pc:spChg>
        <pc:spChg chg="add del">
          <ac:chgData name="Azim Pathan" userId="71d2ce7747a9763e" providerId="LiveId" clId="{EB71A519-03D6-CF4A-8A50-E97DCADBCE0C}" dt="2022-04-18T12:01:10.703" v="8491" actId="26606"/>
          <ac:spMkLst>
            <pc:docMk/>
            <pc:sldMk cId="3691943400" sldId="264"/>
            <ac:spMk id="1054" creationId="{955A2079-FA98-4876-80F0-72364A7D2EA4}"/>
          </ac:spMkLst>
        </pc:spChg>
        <pc:spChg chg="add">
          <ac:chgData name="Azim Pathan" userId="71d2ce7747a9763e" providerId="LiveId" clId="{EB71A519-03D6-CF4A-8A50-E97DCADBCE0C}" dt="2022-04-18T12:01:10.703" v="8491" actId="26606"/>
          <ac:spMkLst>
            <pc:docMk/>
            <pc:sldMk cId="3691943400" sldId="264"/>
            <ac:spMk id="1058" creationId="{C5E6CFF1-2F42-4E10-9A97-F116F46F53FE}"/>
          </ac:spMkLst>
        </pc:spChg>
        <pc:spChg chg="add del">
          <ac:chgData name="Azim Pathan" userId="71d2ce7747a9763e" providerId="LiveId" clId="{EB71A519-03D6-CF4A-8A50-E97DCADBCE0C}" dt="2022-04-18T10:30:12.716" v="4605" actId="26606"/>
          <ac:spMkLst>
            <pc:docMk/>
            <pc:sldMk cId="3691943400" sldId="264"/>
            <ac:spMk id="6148" creationId="{9AA72BD9-2C5A-4EDC-931F-5AA08EACA0F3}"/>
          </ac:spMkLst>
        </pc:spChg>
        <pc:spChg chg="add del">
          <ac:chgData name="Azim Pathan" userId="71d2ce7747a9763e" providerId="LiveId" clId="{EB71A519-03D6-CF4A-8A50-E97DCADBCE0C}" dt="2022-04-18T10:30:12.716" v="4605" actId="26606"/>
          <ac:spMkLst>
            <pc:docMk/>
            <pc:sldMk cId="3691943400" sldId="264"/>
            <ac:spMk id="6149" creationId="{DD3981AC-7B61-4947-BCF3-F7AA7FA385B9}"/>
          </ac:spMkLst>
        </pc:spChg>
        <pc:spChg chg="add del">
          <ac:chgData name="Azim Pathan" userId="71d2ce7747a9763e" providerId="LiveId" clId="{EB71A519-03D6-CF4A-8A50-E97DCADBCE0C}" dt="2022-04-18T10:30:12.716" v="4605" actId="26606"/>
          <ac:spMkLst>
            <pc:docMk/>
            <pc:sldMk cId="3691943400" sldId="264"/>
            <ac:spMk id="6150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10:30:12.716" v="4605" actId="26606"/>
          <ac:spMkLst>
            <pc:docMk/>
            <pc:sldMk cId="3691943400" sldId="264"/>
            <ac:spMk id="6151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10:30:13.715" v="4607" actId="26606"/>
          <ac:spMkLst>
            <pc:docMk/>
            <pc:sldMk cId="3691943400" sldId="264"/>
            <ac:spMk id="6153" creationId="{8FC9BE17-9A7B-462D-AE50-3D8777387304}"/>
          </ac:spMkLst>
        </pc:spChg>
        <pc:spChg chg="add del">
          <ac:chgData name="Azim Pathan" userId="71d2ce7747a9763e" providerId="LiveId" clId="{EB71A519-03D6-CF4A-8A50-E97DCADBCE0C}" dt="2022-04-18T10:30:13.715" v="4607" actId="26606"/>
          <ac:spMkLst>
            <pc:docMk/>
            <pc:sldMk cId="3691943400" sldId="264"/>
            <ac:spMk id="6154" creationId="{3EBE8569-6AEC-4B8C-8D53-2DE337CDBA65}"/>
          </ac:spMkLst>
        </pc:spChg>
        <pc:spChg chg="add del">
          <ac:chgData name="Azim Pathan" userId="71d2ce7747a9763e" providerId="LiveId" clId="{EB71A519-03D6-CF4A-8A50-E97DCADBCE0C}" dt="2022-04-18T10:30:13.715" v="4607" actId="26606"/>
          <ac:spMkLst>
            <pc:docMk/>
            <pc:sldMk cId="3691943400" sldId="264"/>
            <ac:spMk id="6155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10:30:13.715" v="4607" actId="26606"/>
          <ac:spMkLst>
            <pc:docMk/>
            <pc:sldMk cId="3691943400" sldId="264"/>
            <ac:spMk id="6156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10:30:14.255" v="4609" actId="26606"/>
          <ac:spMkLst>
            <pc:docMk/>
            <pc:sldMk cId="3691943400" sldId="264"/>
            <ac:spMk id="6158" creationId="{7C432AFE-B3D2-4BFF-BF8F-96C27AFF1AC7}"/>
          </ac:spMkLst>
        </pc:spChg>
        <pc:spChg chg="add del">
          <ac:chgData name="Azim Pathan" userId="71d2ce7747a9763e" providerId="LiveId" clId="{EB71A519-03D6-CF4A-8A50-E97DCADBCE0C}" dt="2022-04-18T10:30:14.255" v="4609" actId="26606"/>
          <ac:spMkLst>
            <pc:docMk/>
            <pc:sldMk cId="3691943400" sldId="264"/>
            <ac:spMk id="6159" creationId="{AF2F604E-43BE-4DC3-B983-E071523364F8}"/>
          </ac:spMkLst>
        </pc:spChg>
        <pc:spChg chg="add del">
          <ac:chgData name="Azim Pathan" userId="71d2ce7747a9763e" providerId="LiveId" clId="{EB71A519-03D6-CF4A-8A50-E97DCADBCE0C}" dt="2022-04-18T10:30:14.255" v="4609" actId="26606"/>
          <ac:spMkLst>
            <pc:docMk/>
            <pc:sldMk cId="3691943400" sldId="264"/>
            <ac:spMk id="6160" creationId="{08C9B587-E65E-4B52-B37C-ABEBB6E87928}"/>
          </ac:spMkLst>
        </pc:spChg>
        <pc:spChg chg="add del">
          <ac:chgData name="Azim Pathan" userId="71d2ce7747a9763e" providerId="LiveId" clId="{EB71A519-03D6-CF4A-8A50-E97DCADBCE0C}" dt="2022-04-18T10:30:17.709" v="4611" actId="26606"/>
          <ac:spMkLst>
            <pc:docMk/>
            <pc:sldMk cId="3691943400" sldId="264"/>
            <ac:spMk id="6162" creationId="{9AA72BD9-2C5A-4EDC-931F-5AA08EACA0F3}"/>
          </ac:spMkLst>
        </pc:spChg>
        <pc:spChg chg="add del">
          <ac:chgData name="Azim Pathan" userId="71d2ce7747a9763e" providerId="LiveId" clId="{EB71A519-03D6-CF4A-8A50-E97DCADBCE0C}" dt="2022-04-18T10:30:17.709" v="4611" actId="26606"/>
          <ac:spMkLst>
            <pc:docMk/>
            <pc:sldMk cId="3691943400" sldId="264"/>
            <ac:spMk id="6163" creationId="{DD3981AC-7B61-4947-BCF3-F7AA7FA385B9}"/>
          </ac:spMkLst>
        </pc:spChg>
        <pc:spChg chg="add del">
          <ac:chgData name="Azim Pathan" userId="71d2ce7747a9763e" providerId="LiveId" clId="{EB71A519-03D6-CF4A-8A50-E97DCADBCE0C}" dt="2022-04-18T10:30:17.709" v="4611" actId="26606"/>
          <ac:spMkLst>
            <pc:docMk/>
            <pc:sldMk cId="3691943400" sldId="264"/>
            <ac:spMk id="6164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10:30:17.709" v="4611" actId="26606"/>
          <ac:spMkLst>
            <pc:docMk/>
            <pc:sldMk cId="3691943400" sldId="264"/>
            <ac:spMk id="6165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10:30:18.296" v="4613" actId="26606"/>
          <ac:spMkLst>
            <pc:docMk/>
            <pc:sldMk cId="3691943400" sldId="264"/>
            <ac:spMk id="6167" creationId="{79BB35BC-D5C2-4C8B-A22A-A71E6191913B}"/>
          </ac:spMkLst>
        </pc:spChg>
        <pc:spChg chg="add del">
          <ac:chgData name="Azim Pathan" userId="71d2ce7747a9763e" providerId="LiveId" clId="{EB71A519-03D6-CF4A-8A50-E97DCADBCE0C}" dt="2022-04-18T10:30:24.695" v="4615" actId="26606"/>
          <ac:spMkLst>
            <pc:docMk/>
            <pc:sldMk cId="3691943400" sldId="264"/>
            <ac:spMk id="6169" creationId="{560AFAAC-EA6C-45A9-9E03-C9C9F0193B4F}"/>
          </ac:spMkLst>
        </pc:spChg>
        <pc:spChg chg="add del">
          <ac:chgData name="Azim Pathan" userId="71d2ce7747a9763e" providerId="LiveId" clId="{EB71A519-03D6-CF4A-8A50-E97DCADBCE0C}" dt="2022-04-18T10:30:24.695" v="4615" actId="26606"/>
          <ac:spMkLst>
            <pc:docMk/>
            <pc:sldMk cId="3691943400" sldId="264"/>
            <ac:spMk id="6170" creationId="{83549E37-C86B-4401-90BD-D8BF83859F14}"/>
          </ac:spMkLst>
        </pc:spChg>
        <pc:spChg chg="add del">
          <ac:chgData name="Azim Pathan" userId="71d2ce7747a9763e" providerId="LiveId" clId="{EB71A519-03D6-CF4A-8A50-E97DCADBCE0C}" dt="2022-04-18T10:30:24.695" v="4615" actId="26606"/>
          <ac:spMkLst>
            <pc:docMk/>
            <pc:sldMk cId="3691943400" sldId="264"/>
            <ac:spMk id="6171" creationId="{8A17784E-76D8-4521-A77D-0D2EBB923004}"/>
          </ac:spMkLst>
        </pc:spChg>
        <pc:spChg chg="add del">
          <ac:chgData name="Azim Pathan" userId="71d2ce7747a9763e" providerId="LiveId" clId="{EB71A519-03D6-CF4A-8A50-E97DCADBCE0C}" dt="2022-04-18T10:30:24.695" v="4615" actId="26606"/>
          <ac:spMkLst>
            <pc:docMk/>
            <pc:sldMk cId="3691943400" sldId="264"/>
            <ac:spMk id="6172" creationId="{C0036C6B-F09C-4EAB-AE02-8D056EE74856}"/>
          </ac:spMkLst>
        </pc:spChg>
        <pc:spChg chg="add del">
          <ac:chgData name="Azim Pathan" userId="71d2ce7747a9763e" providerId="LiveId" clId="{EB71A519-03D6-CF4A-8A50-E97DCADBCE0C}" dt="2022-04-18T10:30:24.695" v="4615" actId="26606"/>
          <ac:spMkLst>
            <pc:docMk/>
            <pc:sldMk cId="3691943400" sldId="264"/>
            <ac:spMk id="6173" creationId="{FC8D5885-2804-4D3C-BE31-902E4D3279B0}"/>
          </ac:spMkLst>
        </pc:spChg>
        <pc:spChg chg="add del">
          <ac:chgData name="Azim Pathan" userId="71d2ce7747a9763e" providerId="LiveId" clId="{EB71A519-03D6-CF4A-8A50-E97DCADBCE0C}" dt="2022-04-18T11:50:20.331" v="8417" actId="26606"/>
          <ac:spMkLst>
            <pc:docMk/>
            <pc:sldMk cId="3691943400" sldId="264"/>
            <ac:spMk id="6175" creationId="{6B5E2835-4E47-45B3-9CFE-732FF7B05472}"/>
          </ac:spMkLst>
        </pc:spChg>
        <pc:spChg chg="add del">
          <ac:chgData name="Azim Pathan" userId="71d2ce7747a9763e" providerId="LiveId" clId="{EB71A519-03D6-CF4A-8A50-E97DCADBCE0C}" dt="2022-04-18T11:50:20.331" v="8417" actId="26606"/>
          <ac:spMkLst>
            <pc:docMk/>
            <pc:sldMk cId="3691943400" sldId="264"/>
            <ac:spMk id="6176" creationId="{5B45AD5D-AA52-4F7B-9362-576A39AD9E09}"/>
          </ac:spMkLst>
        </pc:spChg>
        <pc:spChg chg="add del">
          <ac:chgData name="Azim Pathan" userId="71d2ce7747a9763e" providerId="LiveId" clId="{EB71A519-03D6-CF4A-8A50-E97DCADBCE0C}" dt="2022-04-18T11:50:20.331" v="8417" actId="26606"/>
          <ac:spMkLst>
            <pc:docMk/>
            <pc:sldMk cId="3691943400" sldId="264"/>
            <ac:spMk id="6177" creationId="{AEDD7960-4866-4399-BEF6-DD1431AB4E34}"/>
          </ac:spMkLst>
        </pc:spChg>
        <pc:spChg chg="add del">
          <ac:chgData name="Azim Pathan" userId="71d2ce7747a9763e" providerId="LiveId" clId="{EB71A519-03D6-CF4A-8A50-E97DCADBCE0C}" dt="2022-04-18T11:50:20.331" v="8417" actId="26606"/>
          <ac:spMkLst>
            <pc:docMk/>
            <pc:sldMk cId="3691943400" sldId="264"/>
            <ac:spMk id="6178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11:50:20.331" v="8417" actId="26606"/>
          <ac:spMkLst>
            <pc:docMk/>
            <pc:sldMk cId="3691943400" sldId="264"/>
            <ac:spMk id="6179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11:50:18.316" v="8414" actId="26606"/>
          <ac:spMkLst>
            <pc:docMk/>
            <pc:sldMk cId="3691943400" sldId="264"/>
            <ac:spMk id="6181" creationId="{C0A1ED06-4733-4020-9C60-81D4D801408D}"/>
          </ac:spMkLst>
        </pc:spChg>
        <pc:spChg chg="add del">
          <ac:chgData name="Azim Pathan" userId="71d2ce7747a9763e" providerId="LiveId" clId="{EB71A519-03D6-CF4A-8A50-E97DCADBCE0C}" dt="2022-04-18T11:50:18.316" v="8414" actId="26606"/>
          <ac:spMkLst>
            <pc:docMk/>
            <pc:sldMk cId="3691943400" sldId="264"/>
            <ac:spMk id="6182" creationId="{B0CA3509-3AF9-45FE-93ED-57BB5D5E8E07}"/>
          </ac:spMkLst>
        </pc:spChg>
        <pc:spChg chg="add del">
          <ac:chgData name="Azim Pathan" userId="71d2ce7747a9763e" providerId="LiveId" clId="{EB71A519-03D6-CF4A-8A50-E97DCADBCE0C}" dt="2022-04-18T11:50:20.307" v="8416" actId="26606"/>
          <ac:spMkLst>
            <pc:docMk/>
            <pc:sldMk cId="3691943400" sldId="264"/>
            <ac:spMk id="6184" creationId="{8FC9BE17-9A7B-462D-AE50-3D8777387304}"/>
          </ac:spMkLst>
        </pc:spChg>
        <pc:spChg chg="add del">
          <ac:chgData name="Azim Pathan" userId="71d2ce7747a9763e" providerId="LiveId" clId="{EB71A519-03D6-CF4A-8A50-E97DCADBCE0C}" dt="2022-04-18T11:50:20.307" v="8416" actId="26606"/>
          <ac:spMkLst>
            <pc:docMk/>
            <pc:sldMk cId="3691943400" sldId="264"/>
            <ac:spMk id="6185" creationId="{3EBE8569-6AEC-4B8C-8D53-2DE337CDBA65}"/>
          </ac:spMkLst>
        </pc:spChg>
        <pc:spChg chg="add del">
          <ac:chgData name="Azim Pathan" userId="71d2ce7747a9763e" providerId="LiveId" clId="{EB71A519-03D6-CF4A-8A50-E97DCADBCE0C}" dt="2022-04-18T11:50:20.307" v="8416" actId="26606"/>
          <ac:spMkLst>
            <pc:docMk/>
            <pc:sldMk cId="3691943400" sldId="264"/>
            <ac:spMk id="6186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11:50:36.484" v="8430" actId="26606"/>
          <ac:spMkLst>
            <pc:docMk/>
            <pc:sldMk cId="3691943400" sldId="264"/>
            <ac:spMk id="6188" creationId="{EE1FC7B4-E4A7-4452-B413-1A623E3A7230}"/>
          </ac:spMkLst>
        </pc:spChg>
        <pc:spChg chg="add del">
          <ac:chgData name="Azim Pathan" userId="71d2ce7747a9763e" providerId="LiveId" clId="{EB71A519-03D6-CF4A-8A50-E97DCADBCE0C}" dt="2022-04-18T11:50:36.484" v="8430" actId="26606"/>
          <ac:spMkLst>
            <pc:docMk/>
            <pc:sldMk cId="3691943400" sldId="264"/>
            <ac:spMk id="6189" creationId="{E0709AF0-24F0-4486-B189-BE6386BDB198}"/>
          </ac:spMkLst>
        </pc:spChg>
        <pc:spChg chg="add del">
          <ac:chgData name="Azim Pathan" userId="71d2ce7747a9763e" providerId="LiveId" clId="{EB71A519-03D6-CF4A-8A50-E97DCADBCE0C}" dt="2022-04-18T11:50:36.484" v="8430" actId="26606"/>
          <ac:spMkLst>
            <pc:docMk/>
            <pc:sldMk cId="3691943400" sldId="264"/>
            <ac:spMk id="6190" creationId="{FBE3B62F-5853-4A3C-B050-6186351A7176}"/>
          </ac:spMkLst>
        </pc:spChg>
        <pc:spChg chg="add del">
          <ac:chgData name="Azim Pathan" userId="71d2ce7747a9763e" providerId="LiveId" clId="{EB71A519-03D6-CF4A-8A50-E97DCADBCE0C}" dt="2022-04-18T11:50:32.290" v="8421" actId="26606"/>
          <ac:spMkLst>
            <pc:docMk/>
            <pc:sldMk cId="3691943400" sldId="264"/>
            <ac:spMk id="6192" creationId="{7C432AFE-B3D2-4BFF-BF8F-96C27AFF1AC7}"/>
          </ac:spMkLst>
        </pc:spChg>
        <pc:spChg chg="add del">
          <ac:chgData name="Azim Pathan" userId="71d2ce7747a9763e" providerId="LiveId" clId="{EB71A519-03D6-CF4A-8A50-E97DCADBCE0C}" dt="2022-04-18T11:50:32.290" v="8421" actId="26606"/>
          <ac:spMkLst>
            <pc:docMk/>
            <pc:sldMk cId="3691943400" sldId="264"/>
            <ac:spMk id="6193" creationId="{AF2F604E-43BE-4DC3-B983-E071523364F8}"/>
          </ac:spMkLst>
        </pc:spChg>
        <pc:spChg chg="add del">
          <ac:chgData name="Azim Pathan" userId="71d2ce7747a9763e" providerId="LiveId" clId="{EB71A519-03D6-CF4A-8A50-E97DCADBCE0C}" dt="2022-04-18T11:50:32.290" v="8421" actId="26606"/>
          <ac:spMkLst>
            <pc:docMk/>
            <pc:sldMk cId="3691943400" sldId="264"/>
            <ac:spMk id="6194" creationId="{08C9B587-E65E-4B52-B37C-ABEBB6E87928}"/>
          </ac:spMkLst>
        </pc:spChg>
        <pc:spChg chg="add del">
          <ac:chgData name="Azim Pathan" userId="71d2ce7747a9763e" providerId="LiveId" clId="{EB71A519-03D6-CF4A-8A50-E97DCADBCE0C}" dt="2022-04-18T11:50:32.868" v="8423" actId="26606"/>
          <ac:spMkLst>
            <pc:docMk/>
            <pc:sldMk cId="3691943400" sldId="264"/>
            <ac:spMk id="6196" creationId="{8F23F8A3-8FD7-4779-8323-FDC26BE99889}"/>
          </ac:spMkLst>
        </pc:spChg>
        <pc:spChg chg="add del">
          <ac:chgData name="Azim Pathan" userId="71d2ce7747a9763e" providerId="LiveId" clId="{EB71A519-03D6-CF4A-8A50-E97DCADBCE0C}" dt="2022-04-18T11:50:32.868" v="8423" actId="26606"/>
          <ac:spMkLst>
            <pc:docMk/>
            <pc:sldMk cId="3691943400" sldId="264"/>
            <ac:spMk id="6197" creationId="{F605C4CC-A25C-416F-8333-7CB7DC97D870}"/>
          </ac:spMkLst>
        </pc:spChg>
        <pc:spChg chg="add del">
          <ac:chgData name="Azim Pathan" userId="71d2ce7747a9763e" providerId="LiveId" clId="{EB71A519-03D6-CF4A-8A50-E97DCADBCE0C}" dt="2022-04-18T11:50:33.928" v="8425" actId="26606"/>
          <ac:spMkLst>
            <pc:docMk/>
            <pc:sldMk cId="3691943400" sldId="264"/>
            <ac:spMk id="6199" creationId="{C5E6CFF1-2F42-4E10-9A97-F116F46F53FE}"/>
          </ac:spMkLst>
        </pc:spChg>
        <pc:spChg chg="add del">
          <ac:chgData name="Azim Pathan" userId="71d2ce7747a9763e" providerId="LiveId" clId="{EB71A519-03D6-CF4A-8A50-E97DCADBCE0C}" dt="2022-04-18T11:50:35.886" v="8427" actId="26606"/>
          <ac:spMkLst>
            <pc:docMk/>
            <pc:sldMk cId="3691943400" sldId="264"/>
            <ac:spMk id="6202" creationId="{9B76D444-2756-434F-AE61-96D69830C13E}"/>
          </ac:spMkLst>
        </pc:spChg>
        <pc:spChg chg="add del">
          <ac:chgData name="Azim Pathan" userId="71d2ce7747a9763e" providerId="LiveId" clId="{EB71A519-03D6-CF4A-8A50-E97DCADBCE0C}" dt="2022-04-18T11:50:35.886" v="8427" actId="26606"/>
          <ac:spMkLst>
            <pc:docMk/>
            <pc:sldMk cId="3691943400" sldId="264"/>
            <ac:spMk id="6203" creationId="{0AF80B57-54E2-4D01-8731-3F38B0C56C95}"/>
          </ac:spMkLst>
        </pc:spChg>
        <pc:spChg chg="add del">
          <ac:chgData name="Azim Pathan" userId="71d2ce7747a9763e" providerId="LiveId" clId="{EB71A519-03D6-CF4A-8A50-E97DCADBCE0C}" dt="2022-04-18T11:50:36.457" v="8429" actId="26606"/>
          <ac:spMkLst>
            <pc:docMk/>
            <pc:sldMk cId="3691943400" sldId="264"/>
            <ac:spMk id="6205" creationId="{96CF2A2B-0745-440C-9224-C5C6A0A4286F}"/>
          </ac:spMkLst>
        </pc:spChg>
        <pc:spChg chg="add del">
          <ac:chgData name="Azim Pathan" userId="71d2ce7747a9763e" providerId="LiveId" clId="{EB71A519-03D6-CF4A-8A50-E97DCADBCE0C}" dt="2022-04-18T11:50:36.457" v="8429" actId="26606"/>
          <ac:spMkLst>
            <pc:docMk/>
            <pc:sldMk cId="3691943400" sldId="264"/>
            <ac:spMk id="6206" creationId="{75BE6D6B-84C9-4D2B-97EB-773B7369EF82}"/>
          </ac:spMkLst>
        </pc:spChg>
        <pc:spChg chg="add del">
          <ac:chgData name="Azim Pathan" userId="71d2ce7747a9763e" providerId="LiveId" clId="{EB71A519-03D6-CF4A-8A50-E97DCADBCE0C}" dt="2022-04-18T11:59:10.853" v="8456" actId="26606"/>
          <ac:spMkLst>
            <pc:docMk/>
            <pc:sldMk cId="3691943400" sldId="264"/>
            <ac:spMk id="6208" creationId="{201CC55D-ED54-4C5C-95E6-10947BD1103B}"/>
          </ac:spMkLst>
        </pc:spChg>
        <pc:spChg chg="add del">
          <ac:chgData name="Azim Pathan" userId="71d2ce7747a9763e" providerId="LiveId" clId="{EB71A519-03D6-CF4A-8A50-E97DCADBCE0C}" dt="2022-04-18T11:59:10.853" v="8456" actId="26606"/>
          <ac:spMkLst>
            <pc:docMk/>
            <pc:sldMk cId="3691943400" sldId="264"/>
            <ac:spMk id="6211" creationId="{3873B707-463F-40B0-8227-E8CC6C67EB25}"/>
          </ac:spMkLst>
        </pc:spChg>
        <pc:spChg chg="add del">
          <ac:chgData name="Azim Pathan" userId="71d2ce7747a9763e" providerId="LiveId" clId="{EB71A519-03D6-CF4A-8A50-E97DCADBCE0C}" dt="2022-04-18T11:59:05.509" v="8451" actId="26606"/>
          <ac:spMkLst>
            <pc:docMk/>
            <pc:sldMk cId="3691943400" sldId="264"/>
            <ac:spMk id="6213" creationId="{04812C46-200A-4DEB-A05E-3ED6C68C2387}"/>
          </ac:spMkLst>
        </pc:spChg>
        <pc:spChg chg="add del">
          <ac:chgData name="Azim Pathan" userId="71d2ce7747a9763e" providerId="LiveId" clId="{EB71A519-03D6-CF4A-8A50-E97DCADBCE0C}" dt="2022-04-18T11:59:05.509" v="8451" actId="26606"/>
          <ac:spMkLst>
            <pc:docMk/>
            <pc:sldMk cId="3691943400" sldId="264"/>
            <ac:spMk id="6214" creationId="{D1EA859B-E555-4109-94F3-6700E046E008}"/>
          </ac:spMkLst>
        </pc:spChg>
        <pc:spChg chg="add del">
          <ac:chgData name="Azim Pathan" userId="71d2ce7747a9763e" providerId="LiveId" clId="{EB71A519-03D6-CF4A-8A50-E97DCADBCE0C}" dt="2022-04-18T11:59:06.696" v="8453" actId="26606"/>
          <ac:spMkLst>
            <pc:docMk/>
            <pc:sldMk cId="3691943400" sldId="264"/>
            <ac:spMk id="6216" creationId="{B0792D4F-247E-46FE-85FC-881DEFA41D94}"/>
          </ac:spMkLst>
        </pc:spChg>
        <pc:spChg chg="add del">
          <ac:chgData name="Azim Pathan" userId="71d2ce7747a9763e" providerId="LiveId" clId="{EB71A519-03D6-CF4A-8A50-E97DCADBCE0C}" dt="2022-04-18T11:59:10.832" v="8455" actId="26606"/>
          <ac:spMkLst>
            <pc:docMk/>
            <pc:sldMk cId="3691943400" sldId="264"/>
            <ac:spMk id="6219" creationId="{C5E6CFF1-2F42-4E10-9A97-F116F46F53FE}"/>
          </ac:spMkLst>
        </pc:spChg>
        <pc:spChg chg="add del">
          <ac:chgData name="Azim Pathan" userId="71d2ce7747a9763e" providerId="LiveId" clId="{EB71A519-03D6-CF4A-8A50-E97DCADBCE0C}" dt="2022-04-18T11:59:48.913" v="8459" actId="26606"/>
          <ac:spMkLst>
            <pc:docMk/>
            <pc:sldMk cId="3691943400" sldId="264"/>
            <ac:spMk id="6222" creationId="{EE1FC7B4-E4A7-4452-B413-1A623E3A7230}"/>
          </ac:spMkLst>
        </pc:spChg>
        <pc:spChg chg="add del">
          <ac:chgData name="Azim Pathan" userId="71d2ce7747a9763e" providerId="LiveId" clId="{EB71A519-03D6-CF4A-8A50-E97DCADBCE0C}" dt="2022-04-18T11:59:48.913" v="8459" actId="26606"/>
          <ac:spMkLst>
            <pc:docMk/>
            <pc:sldMk cId="3691943400" sldId="264"/>
            <ac:spMk id="6223" creationId="{E0709AF0-24F0-4486-B189-BE6386BDB198}"/>
          </ac:spMkLst>
        </pc:spChg>
        <pc:spChg chg="add del">
          <ac:chgData name="Azim Pathan" userId="71d2ce7747a9763e" providerId="LiveId" clId="{EB71A519-03D6-CF4A-8A50-E97DCADBCE0C}" dt="2022-04-18T11:59:48.913" v="8459" actId="26606"/>
          <ac:spMkLst>
            <pc:docMk/>
            <pc:sldMk cId="3691943400" sldId="264"/>
            <ac:spMk id="6224" creationId="{FBE3B62F-5853-4A3C-B050-6186351A7176}"/>
          </ac:spMkLst>
        </pc:spChg>
        <pc:grpChg chg="add del">
          <ac:chgData name="Azim Pathan" userId="71d2ce7747a9763e" providerId="LiveId" clId="{EB71A519-03D6-CF4A-8A50-E97DCADBCE0C}" dt="2022-04-18T12:00:55.193" v="8485" actId="26606"/>
          <ac:grpSpMkLst>
            <pc:docMk/>
            <pc:sldMk cId="3691943400" sldId="264"/>
            <ac:grpSpMk id="97" creationId="{8A919B9C-5C01-47E4-B2F2-45F589208ABF}"/>
          </ac:grpSpMkLst>
        </pc:grpChg>
        <pc:grpChg chg="add del">
          <ac:chgData name="Azim Pathan" userId="71d2ce7747a9763e" providerId="LiveId" clId="{EB71A519-03D6-CF4A-8A50-E97DCADBCE0C}" dt="2022-04-18T11:59:58.621" v="8465" actId="26606"/>
          <ac:grpSpMkLst>
            <pc:docMk/>
            <pc:sldMk cId="3691943400" sldId="264"/>
            <ac:grpSpMk id="1029" creationId="{1DE889C7-FAD6-4397-98E2-05D503484459}"/>
          </ac:grpSpMkLst>
        </pc:grpChg>
        <pc:grpChg chg="add del">
          <ac:chgData name="Azim Pathan" userId="71d2ce7747a9763e" providerId="LiveId" clId="{EB71A519-03D6-CF4A-8A50-E97DCADBCE0C}" dt="2022-04-18T11:59:10.853" v="8456" actId="26606"/>
          <ac:grpSpMkLst>
            <pc:docMk/>
            <pc:sldMk cId="3691943400" sldId="264"/>
            <ac:grpSpMk id="6209" creationId="{1DE889C7-FAD6-4397-98E2-05D503484459}"/>
          </ac:grpSpMkLst>
        </pc:grpChg>
        <pc:graphicFrameChg chg="add del">
          <ac:chgData name="Azim Pathan" userId="71d2ce7747a9763e" providerId="LiveId" clId="{EB71A519-03D6-CF4A-8A50-E97DCADBCE0C}" dt="2022-04-18T12:00:08.863" v="8473" actId="26606"/>
          <ac:graphicFrameMkLst>
            <pc:docMk/>
            <pc:sldMk cId="3691943400" sldId="264"/>
            <ac:graphicFrameMk id="1045" creationId="{705CA740-5B5E-E9AF-E81E-98F6BA7E5EE0}"/>
          </ac:graphicFrameMkLst>
        </pc:graphicFrameChg>
        <pc:graphicFrameChg chg="add mod modGraphic">
          <ac:chgData name="Azim Pathan" userId="71d2ce7747a9763e" providerId="LiveId" clId="{EB71A519-03D6-CF4A-8A50-E97DCADBCE0C}" dt="2022-04-18T12:01:10.703" v="8491" actId="26606"/>
          <ac:graphicFrameMkLst>
            <pc:docMk/>
            <pc:sldMk cId="3691943400" sldId="264"/>
            <ac:graphicFrameMk id="1050" creationId="{C70F4D11-97D6-DE60-E891-DDC7E43F7D3E}"/>
          </ac:graphicFrameMkLst>
        </pc:graphicFrameChg>
        <pc:picChg chg="add del mod ord">
          <ac:chgData name="Azim Pathan" userId="71d2ce7747a9763e" providerId="LiveId" clId="{EB71A519-03D6-CF4A-8A50-E97DCADBCE0C}" dt="2022-04-18T12:00:43.176" v="8483" actId="478"/>
          <ac:picMkLst>
            <pc:docMk/>
            <pc:sldMk cId="3691943400" sldId="264"/>
            <ac:picMk id="1026" creationId="{C8AF2F62-5C5B-D0AF-D7B3-3267EA01A37C}"/>
          </ac:picMkLst>
        </pc:picChg>
        <pc:picChg chg="add del">
          <ac:chgData name="Azim Pathan" userId="71d2ce7747a9763e" providerId="LiveId" clId="{EB71A519-03D6-CF4A-8A50-E97DCADBCE0C}" dt="2022-04-18T12:00:56.856" v="8487" actId="26606"/>
          <ac:picMkLst>
            <pc:docMk/>
            <pc:sldMk cId="3691943400" sldId="264"/>
            <ac:picMk id="1052" creationId="{A5132A2F-2589-CDDB-A93C-95F7BF862B4E}"/>
          </ac:picMkLst>
        </pc:picChg>
        <pc:picChg chg="add del">
          <ac:chgData name="Azim Pathan" userId="71d2ce7747a9763e" providerId="LiveId" clId="{EB71A519-03D6-CF4A-8A50-E97DCADBCE0C}" dt="2022-04-18T12:01:10.614" v="8490" actId="26606"/>
          <ac:picMkLst>
            <pc:docMk/>
            <pc:sldMk cId="3691943400" sldId="264"/>
            <ac:picMk id="1056" creationId="{B5967487-5684-E173-E211-F593594CE9DD}"/>
          </ac:picMkLst>
        </pc:picChg>
        <pc:picChg chg="add">
          <ac:chgData name="Azim Pathan" userId="71d2ce7747a9763e" providerId="LiveId" clId="{EB71A519-03D6-CF4A-8A50-E97DCADBCE0C}" dt="2022-04-18T12:01:10.703" v="8491" actId="26606"/>
          <ac:picMkLst>
            <pc:docMk/>
            <pc:sldMk cId="3691943400" sldId="264"/>
            <ac:picMk id="1059" creationId="{575EE113-1934-3D08-D6AD-8FDF62DFF9A9}"/>
          </ac:picMkLst>
        </pc:picChg>
        <pc:picChg chg="add del mod ord">
          <ac:chgData name="Azim Pathan" userId="71d2ce7747a9763e" providerId="LiveId" clId="{EB71A519-03D6-CF4A-8A50-E97DCADBCE0C}" dt="2022-04-18T11:59:18.031" v="8457" actId="478"/>
          <ac:picMkLst>
            <pc:docMk/>
            <pc:sldMk cId="3691943400" sldId="264"/>
            <ac:picMk id="6146" creationId="{CF9A9B3B-0D83-9B0B-52D2-85DE7B94928E}"/>
          </ac:picMkLst>
        </pc:picChg>
        <pc:cxnChg chg="add">
          <ac:chgData name="Azim Pathan" userId="71d2ce7747a9763e" providerId="LiveId" clId="{EB71A519-03D6-CF4A-8A50-E97DCADBCE0C}" dt="2022-04-18T12:01:10.703" v="8491" actId="26606"/>
          <ac:cxnSpMkLst>
            <pc:docMk/>
            <pc:sldMk cId="3691943400" sldId="264"/>
            <ac:cxnSpMk id="102" creationId="{67182200-4859-4C8D-BCBB-55B245C28BA3}"/>
          </ac:cxnSpMkLst>
        </pc:cxnChg>
        <pc:cxnChg chg="add del">
          <ac:chgData name="Azim Pathan" userId="71d2ce7747a9763e" providerId="LiveId" clId="{EB71A519-03D6-CF4A-8A50-E97DCADBCE0C}" dt="2022-04-18T11:59:59.301" v="8467" actId="26606"/>
          <ac:cxnSpMkLst>
            <pc:docMk/>
            <pc:sldMk cId="3691943400" sldId="264"/>
            <ac:cxnSpMk id="1033" creationId="{96A8629B-8289-498B-939B-1CA0C106182C}"/>
          </ac:cxnSpMkLst>
        </pc:cxnChg>
        <pc:cxnChg chg="add del">
          <ac:chgData name="Azim Pathan" userId="71d2ce7747a9763e" providerId="LiveId" clId="{EB71A519-03D6-CF4A-8A50-E97DCADBCE0C}" dt="2022-04-18T11:50:33.928" v="8425" actId="26606"/>
          <ac:cxnSpMkLst>
            <pc:docMk/>
            <pc:sldMk cId="3691943400" sldId="264"/>
            <ac:cxnSpMk id="6200" creationId="{67182200-4859-4C8D-BCBB-55B245C28BA3}"/>
          </ac:cxnSpMkLst>
        </pc:cxnChg>
        <pc:cxnChg chg="add del">
          <ac:chgData name="Azim Pathan" userId="71d2ce7747a9763e" providerId="LiveId" clId="{EB71A519-03D6-CF4A-8A50-E97DCADBCE0C}" dt="2022-04-18T11:59:06.696" v="8453" actId="26606"/>
          <ac:cxnSpMkLst>
            <pc:docMk/>
            <pc:sldMk cId="3691943400" sldId="264"/>
            <ac:cxnSpMk id="6217" creationId="{7AD0F4D2-80E7-4A78-82EE-BEAEE4945407}"/>
          </ac:cxnSpMkLst>
        </pc:cxnChg>
        <pc:cxnChg chg="add del">
          <ac:chgData name="Azim Pathan" userId="71d2ce7747a9763e" providerId="LiveId" clId="{EB71A519-03D6-CF4A-8A50-E97DCADBCE0C}" dt="2022-04-18T11:59:10.832" v="8455" actId="26606"/>
          <ac:cxnSpMkLst>
            <pc:docMk/>
            <pc:sldMk cId="3691943400" sldId="264"/>
            <ac:cxnSpMk id="6220" creationId="{67182200-4859-4C8D-BCBB-55B245C28BA3}"/>
          </ac:cxnSpMkLst>
        </pc:cxnChg>
      </pc:sldChg>
      <pc:sldChg chg="modSp del">
        <pc:chgData name="Azim Pathan" userId="71d2ce7747a9763e" providerId="LiveId" clId="{EB71A519-03D6-CF4A-8A50-E97DCADBCE0C}" dt="2022-04-18T09:16:35.629" v="1123" actId="2696"/>
        <pc:sldMkLst>
          <pc:docMk/>
          <pc:sldMk cId="2798740671" sldId="265"/>
        </pc:sldMkLst>
        <pc:spChg chg="mod">
          <ac:chgData name="Azim Pathan" userId="71d2ce7747a9763e" providerId="LiveId" clId="{EB71A519-03D6-CF4A-8A50-E97DCADBCE0C}" dt="2022-04-18T09:09:47.635" v="974"/>
          <ac:spMkLst>
            <pc:docMk/>
            <pc:sldMk cId="2798740671" sldId="265"/>
            <ac:spMk id="2" creationId="{77A9C634-D886-4A93-AD90-378BB76DE5E0}"/>
          </ac:spMkLst>
        </pc:spChg>
        <pc:spChg chg="mod">
          <ac:chgData name="Azim Pathan" userId="71d2ce7747a9763e" providerId="LiveId" clId="{EB71A519-03D6-CF4A-8A50-E97DCADBCE0C}" dt="2022-04-18T09:09:47.635" v="974"/>
          <ac:spMkLst>
            <pc:docMk/>
            <pc:sldMk cId="2798740671" sldId="265"/>
            <ac:spMk id="3" creationId="{2F2AF7DA-1005-4DA2-B49B-ACCA68E09691}"/>
          </ac:spMkLst>
        </pc:spChg>
      </pc:sldChg>
      <pc:sldChg chg="addSp delSp modSp mod setBg">
        <pc:chgData name="Azim Pathan" userId="71d2ce7747a9763e" providerId="LiveId" clId="{EB71A519-03D6-CF4A-8A50-E97DCADBCE0C}" dt="2022-04-21T01:05:15.908" v="8783" actId="14100"/>
        <pc:sldMkLst>
          <pc:docMk/>
          <pc:sldMk cId="222760741" sldId="266"/>
        </pc:sldMkLst>
        <pc:spChg chg="mod">
          <ac:chgData name="Azim Pathan" userId="71d2ce7747a9763e" providerId="LiveId" clId="{EB71A519-03D6-CF4A-8A50-E97DCADBCE0C}" dt="2022-04-21T01:04:43.823" v="8776" actId="26606"/>
          <ac:spMkLst>
            <pc:docMk/>
            <pc:sldMk cId="222760741" sldId="266"/>
            <ac:spMk id="2" creationId="{5B14A3E2-C06B-429F-ABD8-EDD25C4B0FCB}"/>
          </ac:spMkLst>
        </pc:spChg>
        <pc:spChg chg="add del mod">
          <ac:chgData name="Azim Pathan" userId="71d2ce7747a9763e" providerId="LiveId" clId="{EB71A519-03D6-CF4A-8A50-E97DCADBCE0C}" dt="2022-04-21T01:04:31.338" v="8775" actId="26606"/>
          <ac:spMkLst>
            <pc:docMk/>
            <pc:sldMk cId="222760741" sldId="266"/>
            <ac:spMk id="3" creationId="{CC78AB4C-B6CB-4EEB-AC5D-FFD87D48CE99}"/>
          </ac:spMkLst>
        </pc:spChg>
        <pc:spChg chg="add del">
          <ac:chgData name="Azim Pathan" userId="71d2ce7747a9763e" providerId="LiveId" clId="{EB71A519-03D6-CF4A-8A50-E97DCADBCE0C}" dt="2022-04-21T01:04:23.667" v="8770" actId="26606"/>
          <ac:spMkLst>
            <pc:docMk/>
            <pc:sldMk cId="222760741" sldId="266"/>
            <ac:spMk id="8" creationId="{09588DA8-065E-4F6F-8EFD-43104AB2E0CF}"/>
          </ac:spMkLst>
        </pc:spChg>
        <pc:spChg chg="add del">
          <ac:chgData name="Azim Pathan" userId="71d2ce7747a9763e" providerId="LiveId" clId="{EB71A519-03D6-CF4A-8A50-E97DCADBCE0C}" dt="2022-04-21T01:04:43.823" v="8776" actId="26606"/>
          <ac:spMkLst>
            <pc:docMk/>
            <pc:sldMk cId="222760741" sldId="266"/>
            <ac:spMk id="9" creationId="{907EF6B7-1338-4443-8C46-6A318D952DFD}"/>
          </ac:spMkLst>
        </pc:spChg>
        <pc:spChg chg="add del">
          <ac:chgData name="Azim Pathan" userId="71d2ce7747a9763e" providerId="LiveId" clId="{EB71A519-03D6-CF4A-8A50-E97DCADBCE0C}" dt="2022-04-21T01:04:23.667" v="8770" actId="26606"/>
          <ac:spMkLst>
            <pc:docMk/>
            <pc:sldMk cId="222760741" sldId="266"/>
            <ac:spMk id="10" creationId="{C4285719-470E-454C-AF62-8323075F1F5B}"/>
          </ac:spMkLst>
        </pc:spChg>
        <pc:spChg chg="add del">
          <ac:chgData name="Azim Pathan" userId="71d2ce7747a9763e" providerId="LiveId" clId="{EB71A519-03D6-CF4A-8A50-E97DCADBCE0C}" dt="2022-04-21T01:04:43.823" v="8776" actId="26606"/>
          <ac:spMkLst>
            <pc:docMk/>
            <pc:sldMk cId="222760741" sldId="266"/>
            <ac:spMk id="11" creationId="{DAAE4CDD-124C-4DCF-9584-B6033B545DD5}"/>
          </ac:spMkLst>
        </pc:spChg>
        <pc:spChg chg="add del">
          <ac:chgData name="Azim Pathan" userId="71d2ce7747a9763e" providerId="LiveId" clId="{EB71A519-03D6-CF4A-8A50-E97DCADBCE0C}" dt="2022-04-21T01:04:23.667" v="8770" actId="26606"/>
          <ac:spMkLst>
            <pc:docMk/>
            <pc:sldMk cId="222760741" sldId="266"/>
            <ac:spMk id="12" creationId="{CD9FE4EF-C4D8-49A0-B2FF-81D8DB7D8A24}"/>
          </ac:spMkLst>
        </pc:spChg>
        <pc:spChg chg="add del">
          <ac:chgData name="Azim Pathan" userId="71d2ce7747a9763e" providerId="LiveId" clId="{EB71A519-03D6-CF4A-8A50-E97DCADBCE0C}" dt="2022-04-21T01:04:43.823" v="8776" actId="26606"/>
          <ac:spMkLst>
            <pc:docMk/>
            <pc:sldMk cId="222760741" sldId="266"/>
            <ac:spMk id="13" creationId="{081E4A58-353D-44AE-B2FC-2A74E2E400F7}"/>
          </ac:spMkLst>
        </pc:spChg>
        <pc:spChg chg="add del">
          <ac:chgData name="Azim Pathan" userId="71d2ce7747a9763e" providerId="LiveId" clId="{EB71A519-03D6-CF4A-8A50-E97DCADBCE0C}" dt="2022-04-21T01:04:23.667" v="8770" actId="26606"/>
          <ac:spMkLst>
            <pc:docMk/>
            <pc:sldMk cId="222760741" sldId="266"/>
            <ac:spMk id="14" creationId="{4300840D-0A0B-4512-BACA-B439D5B9C57C}"/>
          </ac:spMkLst>
        </pc:spChg>
        <pc:spChg chg="add mod">
          <ac:chgData name="Azim Pathan" userId="71d2ce7747a9763e" providerId="LiveId" clId="{EB71A519-03D6-CF4A-8A50-E97DCADBCE0C}" dt="2022-04-21T01:05:15.908" v="8783" actId="14100"/>
          <ac:spMkLst>
            <pc:docMk/>
            <pc:sldMk cId="222760741" sldId="266"/>
            <ac:spMk id="15" creationId="{CC78AB4C-B6CB-4EEB-AC5D-FFD87D48CE99}"/>
          </ac:spMkLst>
        </pc:spChg>
        <pc:spChg chg="add del">
          <ac:chgData name="Azim Pathan" userId="71d2ce7747a9763e" providerId="LiveId" clId="{EB71A519-03D6-CF4A-8A50-E97DCADBCE0C}" dt="2022-04-21T01:04:23.667" v="8770" actId="26606"/>
          <ac:spMkLst>
            <pc:docMk/>
            <pc:sldMk cId="222760741" sldId="266"/>
            <ac:spMk id="16" creationId="{D2B78728-A580-49A7-84F9-6EF6F583ADE0}"/>
          </ac:spMkLst>
        </pc:spChg>
        <pc:spChg chg="add">
          <ac:chgData name="Azim Pathan" userId="71d2ce7747a9763e" providerId="LiveId" clId="{EB71A519-03D6-CF4A-8A50-E97DCADBCE0C}" dt="2022-04-21T01:04:43.823" v="8776" actId="26606"/>
          <ac:spMkLst>
            <pc:docMk/>
            <pc:sldMk cId="222760741" sldId="266"/>
            <ac:spMk id="17" creationId="{8D70B121-56F4-4848-B38B-182089D909FA}"/>
          </ac:spMkLst>
        </pc:spChg>
        <pc:spChg chg="add del">
          <ac:chgData name="Azim Pathan" userId="71d2ce7747a9763e" providerId="LiveId" clId="{EB71A519-03D6-CF4A-8A50-E97DCADBCE0C}" dt="2022-04-21T01:04:23.667" v="8770" actId="26606"/>
          <ac:spMkLst>
            <pc:docMk/>
            <pc:sldMk cId="222760741" sldId="266"/>
            <ac:spMk id="18" creationId="{38FAA1A1-D861-433F-88FA-1E9D6FD31D11}"/>
          </ac:spMkLst>
        </pc:spChg>
        <pc:spChg chg="add del">
          <ac:chgData name="Azim Pathan" userId="71d2ce7747a9763e" providerId="LiveId" clId="{EB71A519-03D6-CF4A-8A50-E97DCADBCE0C}" dt="2022-04-21T01:04:23.667" v="8770" actId="26606"/>
          <ac:spMkLst>
            <pc:docMk/>
            <pc:sldMk cId="222760741" sldId="266"/>
            <ac:spMk id="20" creationId="{8D71EDA1-87BF-4D5D-AB79-F346FD19278A}"/>
          </ac:spMkLst>
        </pc:spChg>
        <pc:spChg chg="add del">
          <ac:chgData name="Azim Pathan" userId="71d2ce7747a9763e" providerId="LiveId" clId="{EB71A519-03D6-CF4A-8A50-E97DCADBCE0C}" dt="2022-04-21T01:04:25.051" v="8772" actId="26606"/>
          <ac:spMkLst>
            <pc:docMk/>
            <pc:sldMk cId="222760741" sldId="266"/>
            <ac:spMk id="22" creationId="{9264D464-898B-4908-88FD-33A83D6ED64E}"/>
          </ac:spMkLst>
        </pc:spChg>
        <pc:spChg chg="add del">
          <ac:chgData name="Azim Pathan" userId="71d2ce7747a9763e" providerId="LiveId" clId="{EB71A519-03D6-CF4A-8A50-E97DCADBCE0C}" dt="2022-04-21T01:04:25.051" v="8772" actId="26606"/>
          <ac:spMkLst>
            <pc:docMk/>
            <pc:sldMk cId="222760741" sldId="266"/>
            <ac:spMk id="23" creationId="{F0BC1D9E-4401-4EC0-88FD-ED103CB570EA}"/>
          </ac:spMkLst>
        </pc:spChg>
        <pc:spChg chg="add del">
          <ac:chgData name="Azim Pathan" userId="71d2ce7747a9763e" providerId="LiveId" clId="{EB71A519-03D6-CF4A-8A50-E97DCADBCE0C}" dt="2022-04-21T01:04:25.051" v="8772" actId="26606"/>
          <ac:spMkLst>
            <pc:docMk/>
            <pc:sldMk cId="222760741" sldId="266"/>
            <ac:spMk id="24" creationId="{B0AAF7C9-094E-400C-A428-F6C2262F6527}"/>
          </ac:spMkLst>
        </pc:spChg>
        <pc:spChg chg="add del">
          <ac:chgData name="Azim Pathan" userId="71d2ce7747a9763e" providerId="LiveId" clId="{EB71A519-03D6-CF4A-8A50-E97DCADBCE0C}" dt="2022-04-21T01:04:25.051" v="8772" actId="26606"/>
          <ac:spMkLst>
            <pc:docMk/>
            <pc:sldMk cId="222760741" sldId="266"/>
            <ac:spMk id="25" creationId="{6200B311-3585-4069-AAC6-CD443FA5B8AD}"/>
          </ac:spMkLst>
        </pc:spChg>
        <pc:graphicFrameChg chg="add del">
          <ac:chgData name="Azim Pathan" userId="71d2ce7747a9763e" providerId="LiveId" clId="{EB71A519-03D6-CF4A-8A50-E97DCADBCE0C}" dt="2022-04-21T01:04:31.251" v="8774" actId="26606"/>
          <ac:graphicFrameMkLst>
            <pc:docMk/>
            <pc:sldMk cId="222760741" sldId="266"/>
            <ac:graphicFrameMk id="5" creationId="{CFF22BC4-ADB2-DBDE-526A-633F536D6EB0}"/>
          </ac:graphicFrameMkLst>
        </pc:graphicFrameChg>
        <pc:picChg chg="add del">
          <ac:chgData name="Azim Pathan" userId="71d2ce7747a9763e" providerId="LiveId" clId="{EB71A519-03D6-CF4A-8A50-E97DCADBCE0C}" dt="2022-04-21T01:04:31.251" v="8774" actId="26606"/>
          <ac:picMkLst>
            <pc:docMk/>
            <pc:sldMk cId="222760741" sldId="266"/>
            <ac:picMk id="6" creationId="{6FC7ED86-E584-3098-4BCB-C8C06EB1F0A7}"/>
          </ac:picMkLst>
        </pc:picChg>
        <pc:cxnChg chg="add">
          <ac:chgData name="Azim Pathan" userId="71d2ce7747a9763e" providerId="LiveId" clId="{EB71A519-03D6-CF4A-8A50-E97DCADBCE0C}" dt="2022-04-21T01:04:43.823" v="8776" actId="26606"/>
          <ac:cxnSpMkLst>
            <pc:docMk/>
            <pc:sldMk cId="222760741" sldId="266"/>
            <ac:cxnSpMk id="19" creationId="{2D72A2C9-F3CA-4216-8BAD-FA4C970C3C4E}"/>
          </ac:cxnSpMkLst>
        </pc:cxnChg>
      </pc:sldChg>
      <pc:sldChg chg="modSp del mod">
        <pc:chgData name="Azim Pathan" userId="71d2ce7747a9763e" providerId="LiveId" clId="{EB71A519-03D6-CF4A-8A50-E97DCADBCE0C}" dt="2022-04-18T07:39:18.031" v="14" actId="2696"/>
        <pc:sldMkLst>
          <pc:docMk/>
          <pc:sldMk cId="3018001559" sldId="267"/>
        </pc:sldMkLst>
        <pc:spChg chg="mod">
          <ac:chgData name="Azim Pathan" userId="71d2ce7747a9763e" providerId="LiveId" clId="{EB71A519-03D6-CF4A-8A50-E97DCADBCE0C}" dt="2022-04-18T07:39:10.435" v="13" actId="20577"/>
          <ac:spMkLst>
            <pc:docMk/>
            <pc:sldMk cId="3018001559" sldId="267"/>
            <ac:spMk id="2" creationId="{72964ABE-8439-486E-88CC-2C5861CDF9AD}"/>
          </ac:spMkLst>
        </pc:spChg>
        <pc:spChg chg="mod">
          <ac:chgData name="Azim Pathan" userId="71d2ce7747a9763e" providerId="LiveId" clId="{EB71A519-03D6-CF4A-8A50-E97DCADBCE0C}" dt="2022-04-18T07:39:07.276" v="12" actId="20577"/>
          <ac:spMkLst>
            <pc:docMk/>
            <pc:sldMk cId="3018001559" sldId="267"/>
            <ac:spMk id="3" creationId="{82A94F38-4E2C-4103-A3CD-085B8CB41ED2}"/>
          </ac:spMkLst>
        </pc:spChg>
      </pc:sldChg>
      <pc:sldChg chg="modSp del">
        <pc:chgData name="Azim Pathan" userId="71d2ce7747a9763e" providerId="LiveId" clId="{EB71A519-03D6-CF4A-8A50-E97DCADBCE0C}" dt="2022-04-18T09:21:39.158" v="1340" actId="2696"/>
        <pc:sldMkLst>
          <pc:docMk/>
          <pc:sldMk cId="725403221" sldId="268"/>
        </pc:sldMkLst>
        <pc:spChg chg="mod">
          <ac:chgData name="Azim Pathan" userId="71d2ce7747a9763e" providerId="LiveId" clId="{EB71A519-03D6-CF4A-8A50-E97DCADBCE0C}" dt="2022-04-18T09:09:47.635" v="974"/>
          <ac:spMkLst>
            <pc:docMk/>
            <pc:sldMk cId="725403221" sldId="268"/>
            <ac:spMk id="2" creationId="{4F3B2090-36A6-4F73-BE20-FCB73CC26593}"/>
          </ac:spMkLst>
        </pc:spChg>
        <pc:spChg chg="mod">
          <ac:chgData name="Azim Pathan" userId="71d2ce7747a9763e" providerId="LiveId" clId="{EB71A519-03D6-CF4A-8A50-E97DCADBCE0C}" dt="2022-04-18T09:09:47.635" v="974"/>
          <ac:spMkLst>
            <pc:docMk/>
            <pc:sldMk cId="725403221" sldId="268"/>
            <ac:spMk id="3" creationId="{D2702DC1-F245-4DB5-8376-DFA1EDBE8238}"/>
          </ac:spMkLst>
        </pc:spChg>
      </pc:sldChg>
      <pc:sldChg chg="addSp delSp modSp mod setBg addAnim delAnim modAnim">
        <pc:chgData name="Azim Pathan" userId="71d2ce7747a9763e" providerId="LiveId" clId="{EB71A519-03D6-CF4A-8A50-E97DCADBCE0C}" dt="2022-04-20T09:18:03.288" v="8768" actId="20577"/>
        <pc:sldMkLst>
          <pc:docMk/>
          <pc:sldMk cId="747504659" sldId="269"/>
        </pc:sldMkLst>
        <pc:spChg chg="mod">
          <ac:chgData name="Azim Pathan" userId="71d2ce7747a9763e" providerId="LiveId" clId="{EB71A519-03D6-CF4A-8A50-E97DCADBCE0C}" dt="2022-04-18T10:45:25.490" v="4755" actId="20577"/>
          <ac:spMkLst>
            <pc:docMk/>
            <pc:sldMk cId="747504659" sldId="269"/>
            <ac:spMk id="2" creationId="{CA9DEDBA-3DDC-49C0-8002-A8CCF3E553B9}"/>
          </ac:spMkLst>
        </pc:spChg>
        <pc:spChg chg="add del mod">
          <ac:chgData name="Azim Pathan" userId="71d2ce7747a9763e" providerId="LiveId" clId="{EB71A519-03D6-CF4A-8A50-E97DCADBCE0C}" dt="2022-04-18T09:54:23.784" v="2815"/>
          <ac:spMkLst>
            <pc:docMk/>
            <pc:sldMk cId="747504659" sldId="269"/>
            <ac:spMk id="3" creationId="{1EAD4A56-EB0A-E174-EE6E-72A9E3E59DCF}"/>
          </ac:spMkLst>
        </pc:spChg>
        <pc:spChg chg="del mod">
          <ac:chgData name="Azim Pathan" userId="71d2ce7747a9763e" providerId="LiveId" clId="{EB71A519-03D6-CF4A-8A50-E97DCADBCE0C}" dt="2022-04-18T09:15:50.966" v="1107" actId="26606"/>
          <ac:spMkLst>
            <pc:docMk/>
            <pc:sldMk cId="747504659" sldId="269"/>
            <ac:spMk id="3" creationId="{974928BE-BFD4-4D93-BCA6-EF825C16114C}"/>
          </ac:spMkLst>
        </pc:spChg>
        <pc:spChg chg="add del mod ord">
          <ac:chgData name="Azim Pathan" userId="71d2ce7747a9763e" providerId="LiveId" clId="{EB71A519-03D6-CF4A-8A50-E97DCADBCE0C}" dt="2022-04-18T09:54:51.375" v="2832" actId="26606"/>
          <ac:spMkLst>
            <pc:docMk/>
            <pc:sldMk cId="747504659" sldId="269"/>
            <ac:spMk id="4" creationId="{37473DA0-5E17-99B7-2DCA-CD8225EE75BB}"/>
          </ac:spMkLst>
        </pc:spChg>
        <pc:spChg chg="add del">
          <ac:chgData name="Azim Pathan" userId="71d2ce7747a9763e" providerId="LiveId" clId="{EB71A519-03D6-CF4A-8A50-E97DCADBCE0C}" dt="2022-04-18T09:15:50.951" v="1106" actId="26606"/>
          <ac:spMkLst>
            <pc:docMk/>
            <pc:sldMk cId="747504659" sldId="269"/>
            <ac:spMk id="8" creationId="{3AD318CC-E2A8-4E27-9548-A047A78999B1}"/>
          </ac:spMkLst>
        </pc:spChg>
        <pc:spChg chg="add del">
          <ac:chgData name="Azim Pathan" userId="71d2ce7747a9763e" providerId="LiveId" clId="{EB71A519-03D6-CF4A-8A50-E97DCADBCE0C}" dt="2022-04-18T09:16:09.347" v="1122" actId="26606"/>
          <ac:spMkLst>
            <pc:docMk/>
            <pc:sldMk cId="747504659" sldId="269"/>
            <ac:spMk id="12" creationId="{871AEA07-1E14-44B4-8E55-64EF049CD66F}"/>
          </ac:spMkLst>
        </pc:spChg>
        <pc:spChg chg="add del">
          <ac:chgData name="Azim Pathan" userId="71d2ce7747a9763e" providerId="LiveId" clId="{EB71A519-03D6-CF4A-8A50-E97DCADBCE0C}" dt="2022-04-18T09:15:50.951" v="1106" actId="26606"/>
          <ac:spMkLst>
            <pc:docMk/>
            <pc:sldMk cId="747504659" sldId="269"/>
            <ac:spMk id="14" creationId="{2C1BBA94-3F40-40AA-8BB9-E69E25E537C1}"/>
          </ac:spMkLst>
        </pc:spChg>
        <pc:spChg chg="add del">
          <ac:chgData name="Azim Pathan" userId="71d2ce7747a9763e" providerId="LiveId" clId="{EB71A519-03D6-CF4A-8A50-E97DCADBCE0C}" dt="2022-04-18T09:16:09.347" v="1122" actId="26606"/>
          <ac:spMkLst>
            <pc:docMk/>
            <pc:sldMk cId="747504659" sldId="269"/>
            <ac:spMk id="16" creationId="{4522B21E-B2B9-4C72-9A71-C87EFD137480}"/>
          </ac:spMkLst>
        </pc:spChg>
        <pc:spChg chg="add del">
          <ac:chgData name="Azim Pathan" userId="71d2ce7747a9763e" providerId="LiveId" clId="{EB71A519-03D6-CF4A-8A50-E97DCADBCE0C}" dt="2022-04-18T09:16:09.347" v="1122" actId="26606"/>
          <ac:spMkLst>
            <pc:docMk/>
            <pc:sldMk cId="747504659" sldId="269"/>
            <ac:spMk id="17" creationId="{5EB7D2A2-F448-44D4-938C-DC84CBCB3B1E}"/>
          </ac:spMkLst>
        </pc:spChg>
        <pc:spChg chg="add del">
          <ac:chgData name="Azim Pathan" userId="71d2ce7747a9763e" providerId="LiveId" clId="{EB71A519-03D6-CF4A-8A50-E97DCADBCE0C}" dt="2022-04-18T09:16:08.788" v="1119" actId="26606"/>
          <ac:spMkLst>
            <pc:docMk/>
            <pc:sldMk cId="747504659" sldId="269"/>
            <ac:spMk id="23" creationId="{9095C1F4-AE7F-44E4-8693-40D3D6831140}"/>
          </ac:spMkLst>
        </pc:spChg>
        <pc:spChg chg="add del">
          <ac:chgData name="Azim Pathan" userId="71d2ce7747a9763e" providerId="LiveId" clId="{EB71A519-03D6-CF4A-8A50-E97DCADBCE0C}" dt="2022-04-18T09:16:05.692" v="1117" actId="26606"/>
          <ac:spMkLst>
            <pc:docMk/>
            <pc:sldMk cId="747504659" sldId="269"/>
            <ac:spMk id="24" creationId="{C1DD1A8A-57D5-4A81-AD04-532B043C5611}"/>
          </ac:spMkLst>
        </pc:spChg>
        <pc:spChg chg="add del">
          <ac:chgData name="Azim Pathan" userId="71d2ce7747a9763e" providerId="LiveId" clId="{EB71A519-03D6-CF4A-8A50-E97DCADBCE0C}" dt="2022-04-18T09:16:05.692" v="1117" actId="26606"/>
          <ac:spMkLst>
            <pc:docMk/>
            <pc:sldMk cId="747504659" sldId="269"/>
            <ac:spMk id="26" creationId="{007891EC-4501-44ED-A8C8-B11B6DB767AB}"/>
          </ac:spMkLst>
        </pc:spChg>
        <pc:spChg chg="add del">
          <ac:chgData name="Azim Pathan" userId="71d2ce7747a9763e" providerId="LiveId" clId="{EB71A519-03D6-CF4A-8A50-E97DCADBCE0C}" dt="2022-04-18T09:18:54.445" v="1235" actId="26606"/>
          <ac:spMkLst>
            <pc:docMk/>
            <pc:sldMk cId="747504659" sldId="269"/>
            <ac:spMk id="27" creationId="{2CEF98E4-3709-4952-8F42-2305CCE34FA3}"/>
          </ac:spMkLst>
        </pc:spChg>
        <pc:spChg chg="add del">
          <ac:chgData name="Azim Pathan" userId="71d2ce7747a9763e" providerId="LiveId" clId="{EB71A519-03D6-CF4A-8A50-E97DCADBCE0C}" dt="2022-04-18T09:16:08.788" v="1119" actId="26606"/>
          <ac:spMkLst>
            <pc:docMk/>
            <pc:sldMk cId="747504659" sldId="269"/>
            <ac:spMk id="29" creationId="{871AEA07-1E14-44B4-8E55-64EF049CD66F}"/>
          </ac:spMkLst>
        </pc:spChg>
        <pc:spChg chg="add del">
          <ac:chgData name="Azim Pathan" userId="71d2ce7747a9763e" providerId="LiveId" clId="{EB71A519-03D6-CF4A-8A50-E97DCADBCE0C}" dt="2022-04-18T09:16:09.336" v="1121" actId="26606"/>
          <ac:spMkLst>
            <pc:docMk/>
            <pc:sldMk cId="747504659" sldId="269"/>
            <ac:spMk id="30" creationId="{7653717E-6F8C-43E0-9893-C03AE87D18D6}"/>
          </ac:spMkLst>
        </pc:spChg>
        <pc:spChg chg="add del">
          <ac:chgData name="Azim Pathan" userId="71d2ce7747a9763e" providerId="LiveId" clId="{EB71A519-03D6-CF4A-8A50-E97DCADBCE0C}" dt="2022-04-18T09:16:09.336" v="1121" actId="26606"/>
          <ac:spMkLst>
            <pc:docMk/>
            <pc:sldMk cId="747504659" sldId="269"/>
            <ac:spMk id="31" creationId="{8E2CC403-21CD-41DF-BAC4-329D7FF03C5C}"/>
          </ac:spMkLst>
        </pc:spChg>
        <pc:spChg chg="add del">
          <ac:chgData name="Azim Pathan" userId="71d2ce7747a9763e" providerId="LiveId" clId="{EB71A519-03D6-CF4A-8A50-E97DCADBCE0C}" dt="2022-04-18T09:16:09.336" v="1121" actId="26606"/>
          <ac:spMkLst>
            <pc:docMk/>
            <pc:sldMk cId="747504659" sldId="269"/>
            <ac:spMk id="32" creationId="{35BB14B4-EC3F-47C7-9AF3-B0E017B75C42}"/>
          </ac:spMkLst>
        </pc:spChg>
        <pc:spChg chg="add del">
          <ac:chgData name="Azim Pathan" userId="71d2ce7747a9763e" providerId="LiveId" clId="{EB71A519-03D6-CF4A-8A50-E97DCADBCE0C}" dt="2022-04-18T09:18:54.445" v="1235" actId="26606"/>
          <ac:spMkLst>
            <pc:docMk/>
            <pc:sldMk cId="747504659" sldId="269"/>
            <ac:spMk id="37" creationId="{A7895A40-19A4-42D6-9D30-DBC1E8002635}"/>
          </ac:spMkLst>
        </pc:spChg>
        <pc:spChg chg="add del">
          <ac:chgData name="Azim Pathan" userId="71d2ce7747a9763e" providerId="LiveId" clId="{EB71A519-03D6-CF4A-8A50-E97DCADBCE0C}" dt="2022-04-18T09:18:54.445" v="1235" actId="26606"/>
          <ac:spMkLst>
            <pc:docMk/>
            <pc:sldMk cId="747504659" sldId="269"/>
            <ac:spMk id="38" creationId="{02F429C4-ABC9-46FC-818A-B5429CDE4A96}"/>
          </ac:spMkLst>
        </pc:spChg>
        <pc:spChg chg="add del">
          <ac:chgData name="Azim Pathan" userId="71d2ce7747a9763e" providerId="LiveId" clId="{EB71A519-03D6-CF4A-8A50-E97DCADBCE0C}" dt="2022-04-18T09:18:54.445" v="1235" actId="26606"/>
          <ac:spMkLst>
            <pc:docMk/>
            <pc:sldMk cId="747504659" sldId="269"/>
            <ac:spMk id="39" creationId="{F10BCCF5-D685-47FF-B675-647EAEB72C8E}"/>
          </ac:spMkLst>
        </pc:spChg>
        <pc:spChg chg="add del">
          <ac:chgData name="Azim Pathan" userId="71d2ce7747a9763e" providerId="LiveId" clId="{EB71A519-03D6-CF4A-8A50-E97DCADBCE0C}" dt="2022-04-18T09:18:54.445" v="1235" actId="26606"/>
          <ac:spMkLst>
            <pc:docMk/>
            <pc:sldMk cId="747504659" sldId="269"/>
            <ac:spMk id="40" creationId="{B0EE8A42-107A-4D4C-8D56-BBAE95C7FC0D}"/>
          </ac:spMkLst>
        </pc:spChg>
        <pc:spChg chg="add del">
          <ac:chgData name="Azim Pathan" userId="71d2ce7747a9763e" providerId="LiveId" clId="{EB71A519-03D6-CF4A-8A50-E97DCADBCE0C}" dt="2022-04-18T09:54:32.568" v="2819" actId="26606"/>
          <ac:spMkLst>
            <pc:docMk/>
            <pc:sldMk cId="747504659" sldId="269"/>
            <ac:spMk id="46" creationId="{0671A8AE-40A1-4631-A6B8-581AFF065482}"/>
          </ac:spMkLst>
        </pc:spChg>
        <pc:spChg chg="add del">
          <ac:chgData name="Azim Pathan" userId="71d2ce7747a9763e" providerId="LiveId" clId="{EB71A519-03D6-CF4A-8A50-E97DCADBCE0C}" dt="2022-04-18T09:54:32.568" v="2819" actId="26606"/>
          <ac:spMkLst>
            <pc:docMk/>
            <pc:sldMk cId="747504659" sldId="269"/>
            <ac:spMk id="48" creationId="{AB58EF07-17C2-48CF-ABB0-EEF1F17CB8F0}"/>
          </ac:spMkLst>
        </pc:spChg>
        <pc:spChg chg="add del">
          <ac:chgData name="Azim Pathan" userId="71d2ce7747a9763e" providerId="LiveId" clId="{EB71A519-03D6-CF4A-8A50-E97DCADBCE0C}" dt="2022-04-18T09:54:32.568" v="2819" actId="26606"/>
          <ac:spMkLst>
            <pc:docMk/>
            <pc:sldMk cId="747504659" sldId="269"/>
            <ac:spMk id="50" creationId="{AF2F604E-43BE-4DC3-B983-E071523364F8}"/>
          </ac:spMkLst>
        </pc:spChg>
        <pc:spChg chg="add del">
          <ac:chgData name="Azim Pathan" userId="71d2ce7747a9763e" providerId="LiveId" clId="{EB71A519-03D6-CF4A-8A50-E97DCADBCE0C}" dt="2022-04-18T09:54:32.568" v="2819" actId="26606"/>
          <ac:spMkLst>
            <pc:docMk/>
            <pc:sldMk cId="747504659" sldId="269"/>
            <ac:spMk id="52" creationId="{08C9B587-E65E-4B52-B37C-ABEBB6E87928}"/>
          </ac:spMkLst>
        </pc:spChg>
        <pc:spChg chg="add del">
          <ac:chgData name="Azim Pathan" userId="71d2ce7747a9763e" providerId="LiveId" clId="{EB71A519-03D6-CF4A-8A50-E97DCADBCE0C}" dt="2022-04-18T09:54:51.375" v="2832" actId="26606"/>
          <ac:spMkLst>
            <pc:docMk/>
            <pc:sldMk cId="747504659" sldId="269"/>
            <ac:spMk id="57" creationId="{99192C51-B764-4A9B-9587-5EF8B628B8D9}"/>
          </ac:spMkLst>
        </pc:spChg>
        <pc:spChg chg="add del">
          <ac:chgData name="Azim Pathan" userId="71d2ce7747a9763e" providerId="LiveId" clId="{EB71A519-03D6-CF4A-8A50-E97DCADBCE0C}" dt="2022-04-18T09:54:38.346" v="2821" actId="26606"/>
          <ac:spMkLst>
            <pc:docMk/>
            <pc:sldMk cId="747504659" sldId="269"/>
            <ac:spMk id="62" creationId="{79BB35BC-D5C2-4C8B-A22A-A71E6191913B}"/>
          </ac:spMkLst>
        </pc:spChg>
        <pc:spChg chg="add del">
          <ac:chgData name="Azim Pathan" userId="71d2ce7747a9763e" providerId="LiveId" clId="{EB71A519-03D6-CF4A-8A50-E97DCADBCE0C}" dt="2022-04-18T09:54:41.455" v="2823" actId="26606"/>
          <ac:spMkLst>
            <pc:docMk/>
            <pc:sldMk cId="747504659" sldId="269"/>
            <ac:spMk id="64" creationId="{9228552E-C8B1-4A80-8448-0787CE0FC704}"/>
          </ac:spMkLst>
        </pc:spChg>
        <pc:spChg chg="add del">
          <ac:chgData name="Azim Pathan" userId="71d2ce7747a9763e" providerId="LiveId" clId="{EB71A519-03D6-CF4A-8A50-E97DCADBCE0C}" dt="2022-04-18T09:54:42.225" v="2825" actId="26606"/>
          <ac:spMkLst>
            <pc:docMk/>
            <pc:sldMk cId="747504659" sldId="269"/>
            <ac:spMk id="66" creationId="{56688E73-49B9-4052-A836-D248C825D70D}"/>
          </ac:spMkLst>
        </pc:spChg>
        <pc:spChg chg="add del">
          <ac:chgData name="Azim Pathan" userId="71d2ce7747a9763e" providerId="LiveId" clId="{EB71A519-03D6-CF4A-8A50-E97DCADBCE0C}" dt="2022-04-18T09:54:42.225" v="2825" actId="26606"/>
          <ac:spMkLst>
            <pc:docMk/>
            <pc:sldMk cId="747504659" sldId="269"/>
            <ac:spMk id="67" creationId="{5B6AEE0C-07FE-4154-BC7C-2F20530BC556}"/>
          </ac:spMkLst>
        </pc:spChg>
        <pc:spChg chg="add del">
          <ac:chgData name="Azim Pathan" userId="71d2ce7747a9763e" providerId="LiveId" clId="{EB71A519-03D6-CF4A-8A50-E97DCADBCE0C}" dt="2022-04-18T09:54:45.534" v="2827" actId="26606"/>
          <ac:spMkLst>
            <pc:docMk/>
            <pc:sldMk cId="747504659" sldId="269"/>
            <ac:spMk id="69" creationId="{C0A1ED06-4733-4020-9C60-81D4D801408D}"/>
          </ac:spMkLst>
        </pc:spChg>
        <pc:spChg chg="add del">
          <ac:chgData name="Azim Pathan" userId="71d2ce7747a9763e" providerId="LiveId" clId="{EB71A519-03D6-CF4A-8A50-E97DCADBCE0C}" dt="2022-04-18T09:54:45.534" v="2827" actId="26606"/>
          <ac:spMkLst>
            <pc:docMk/>
            <pc:sldMk cId="747504659" sldId="269"/>
            <ac:spMk id="70" creationId="{B0CA3509-3AF9-45FE-93ED-57BB5D5E8E07}"/>
          </ac:spMkLst>
        </pc:spChg>
        <pc:spChg chg="add del">
          <ac:chgData name="Azim Pathan" userId="71d2ce7747a9763e" providerId="LiveId" clId="{EB71A519-03D6-CF4A-8A50-E97DCADBCE0C}" dt="2022-04-18T09:54:46.394" v="2829" actId="26606"/>
          <ac:spMkLst>
            <pc:docMk/>
            <pc:sldMk cId="747504659" sldId="269"/>
            <ac:spMk id="72" creationId="{99192C51-B764-4A9B-9587-5EF8B628B8D9}"/>
          </ac:spMkLst>
        </pc:spChg>
        <pc:spChg chg="add del">
          <ac:chgData name="Azim Pathan" userId="71d2ce7747a9763e" providerId="LiveId" clId="{EB71A519-03D6-CF4A-8A50-E97DCADBCE0C}" dt="2022-04-18T09:54:51.359" v="2831" actId="26606"/>
          <ac:spMkLst>
            <pc:docMk/>
            <pc:sldMk cId="747504659" sldId="269"/>
            <ac:spMk id="74" creationId="{99192C51-B764-4A9B-9587-5EF8B628B8D9}"/>
          </ac:spMkLst>
        </pc:spChg>
        <pc:spChg chg="add del">
          <ac:chgData name="Azim Pathan" userId="71d2ce7747a9763e" providerId="LiveId" clId="{EB71A519-03D6-CF4A-8A50-E97DCADBCE0C}" dt="2022-04-18T09:54:56.920" v="2833" actId="26606"/>
          <ac:spMkLst>
            <pc:docMk/>
            <pc:sldMk cId="747504659" sldId="269"/>
            <ac:spMk id="77" creationId="{99192C51-B764-4A9B-9587-5EF8B628B8D9}"/>
          </ac:spMkLst>
        </pc:spChg>
        <pc:spChg chg="add mod">
          <ac:chgData name="Azim Pathan" userId="71d2ce7747a9763e" providerId="LiveId" clId="{EB71A519-03D6-CF4A-8A50-E97DCADBCE0C}" dt="2022-04-20T09:18:03.288" v="8768" actId="20577"/>
          <ac:spMkLst>
            <pc:docMk/>
            <pc:sldMk cId="747504659" sldId="269"/>
            <ac:spMk id="78" creationId="{37473DA0-5E17-99B7-2DCA-CD8225EE75BB}"/>
          </ac:spMkLst>
        </pc:spChg>
        <pc:spChg chg="add del">
          <ac:chgData name="Azim Pathan" userId="71d2ce7747a9763e" providerId="LiveId" clId="{EB71A519-03D6-CF4A-8A50-E97DCADBCE0C}" dt="2022-04-18T10:11:24.381" v="3561" actId="26606"/>
          <ac:spMkLst>
            <pc:docMk/>
            <pc:sldMk cId="747504659" sldId="269"/>
            <ac:spMk id="83" creationId="{04812C46-200A-4DEB-A05E-3ED6C68C2387}"/>
          </ac:spMkLst>
        </pc:spChg>
        <pc:spChg chg="add del">
          <ac:chgData name="Azim Pathan" userId="71d2ce7747a9763e" providerId="LiveId" clId="{EB71A519-03D6-CF4A-8A50-E97DCADBCE0C}" dt="2022-04-18T10:11:24.381" v="3561" actId="26606"/>
          <ac:spMkLst>
            <pc:docMk/>
            <pc:sldMk cId="747504659" sldId="269"/>
            <ac:spMk id="85" creationId="{D1EA859B-E555-4109-94F3-6700E046E008}"/>
          </ac:spMkLst>
        </pc:spChg>
        <pc:spChg chg="add del">
          <ac:chgData name="Azim Pathan" userId="71d2ce7747a9763e" providerId="LiveId" clId="{EB71A519-03D6-CF4A-8A50-E97DCADBCE0C}" dt="2022-04-18T10:11:01.999" v="3526" actId="26606"/>
          <ac:spMkLst>
            <pc:docMk/>
            <pc:sldMk cId="747504659" sldId="269"/>
            <ac:spMk id="135" creationId="{7C432AFE-B3D2-4BFF-BF8F-96C27AFF1AC7}"/>
          </ac:spMkLst>
        </pc:spChg>
        <pc:spChg chg="add del">
          <ac:chgData name="Azim Pathan" userId="71d2ce7747a9763e" providerId="LiveId" clId="{EB71A519-03D6-CF4A-8A50-E97DCADBCE0C}" dt="2022-04-18T10:11:01.999" v="3526" actId="26606"/>
          <ac:spMkLst>
            <pc:docMk/>
            <pc:sldMk cId="747504659" sldId="269"/>
            <ac:spMk id="137" creationId="{AF2F604E-43BE-4DC3-B983-E071523364F8}"/>
          </ac:spMkLst>
        </pc:spChg>
        <pc:spChg chg="add del">
          <ac:chgData name="Azim Pathan" userId="71d2ce7747a9763e" providerId="LiveId" clId="{EB71A519-03D6-CF4A-8A50-E97DCADBCE0C}" dt="2022-04-18T10:11:01.999" v="3526" actId="26606"/>
          <ac:spMkLst>
            <pc:docMk/>
            <pc:sldMk cId="747504659" sldId="269"/>
            <ac:spMk id="139" creationId="{08C9B587-E65E-4B52-B37C-ABEBB6E87928}"/>
          </ac:spMkLst>
        </pc:spChg>
        <pc:spChg chg="add del">
          <ac:chgData name="Azim Pathan" userId="71d2ce7747a9763e" providerId="LiveId" clId="{EB71A519-03D6-CF4A-8A50-E97DCADBCE0C}" dt="2022-04-18T10:11:03.208" v="3528" actId="26606"/>
          <ac:spMkLst>
            <pc:docMk/>
            <pc:sldMk cId="747504659" sldId="269"/>
            <ac:spMk id="141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10:44:06.683" v="4733" actId="26606"/>
          <ac:spMkLst>
            <pc:docMk/>
            <pc:sldMk cId="747504659" sldId="269"/>
            <ac:spMk id="143" creationId="{C5E6CFF1-2F42-4E10-9A97-F116F46F53FE}"/>
          </ac:spMkLst>
        </pc:spChg>
        <pc:spChg chg="add del">
          <ac:chgData name="Azim Pathan" userId="71d2ce7747a9763e" providerId="LiveId" clId="{EB71A519-03D6-CF4A-8A50-E97DCADBCE0C}" dt="2022-04-18T10:11:53.331" v="3614" actId="26606"/>
          <ac:spMkLst>
            <pc:docMk/>
            <pc:sldMk cId="747504659" sldId="269"/>
            <ac:spMk id="199" creationId="{A2679492-7988-4050-9056-542444452411}"/>
          </ac:spMkLst>
        </pc:spChg>
        <pc:spChg chg="add del">
          <ac:chgData name="Azim Pathan" userId="71d2ce7747a9763e" providerId="LiveId" clId="{EB71A519-03D6-CF4A-8A50-E97DCADBCE0C}" dt="2022-04-18T10:11:53.331" v="3614" actId="26606"/>
          <ac:spMkLst>
            <pc:docMk/>
            <pc:sldMk cId="747504659" sldId="269"/>
            <ac:spMk id="201" creationId="{B091B163-7D61-4891-ABCF-5C13D9C418D0}"/>
          </ac:spMkLst>
        </pc:spChg>
        <pc:spChg chg="add del">
          <ac:chgData name="Azim Pathan" userId="71d2ce7747a9763e" providerId="LiveId" clId="{EB71A519-03D6-CF4A-8A50-E97DCADBCE0C}" dt="2022-04-18T10:11:03.208" v="3528" actId="26606"/>
          <ac:spMkLst>
            <pc:docMk/>
            <pc:sldMk cId="747504659" sldId="269"/>
            <ac:spMk id="2052" creationId="{9AA72BD9-2C5A-4EDC-931F-5AA08EACA0F3}"/>
          </ac:spMkLst>
        </pc:spChg>
        <pc:spChg chg="add del">
          <ac:chgData name="Azim Pathan" userId="71d2ce7747a9763e" providerId="LiveId" clId="{EB71A519-03D6-CF4A-8A50-E97DCADBCE0C}" dt="2022-04-18T10:11:03.208" v="3528" actId="26606"/>
          <ac:spMkLst>
            <pc:docMk/>
            <pc:sldMk cId="747504659" sldId="269"/>
            <ac:spMk id="2053" creationId="{DD3981AC-7B61-4947-BCF3-F7AA7FA385B9}"/>
          </ac:spMkLst>
        </pc:spChg>
        <pc:spChg chg="add del">
          <ac:chgData name="Azim Pathan" userId="71d2ce7747a9763e" providerId="LiveId" clId="{EB71A519-03D6-CF4A-8A50-E97DCADBCE0C}" dt="2022-04-18T10:11:03.208" v="3528" actId="26606"/>
          <ac:spMkLst>
            <pc:docMk/>
            <pc:sldMk cId="747504659" sldId="269"/>
            <ac:spMk id="2054" creationId="{55D4142C-5077-457F-A6AD-3FECFDB39685}"/>
          </ac:spMkLst>
        </pc:spChg>
        <pc:spChg chg="add">
          <ac:chgData name="Azim Pathan" userId="71d2ce7747a9763e" providerId="LiveId" clId="{EB71A519-03D6-CF4A-8A50-E97DCADBCE0C}" dt="2022-04-18T10:44:06.683" v="4733" actId="26606"/>
          <ac:spMkLst>
            <pc:docMk/>
            <pc:sldMk cId="747504659" sldId="269"/>
            <ac:spMk id="2055" creationId="{7C432AFE-B3D2-4BFF-BF8F-96C27AFF1AC7}"/>
          </ac:spMkLst>
        </pc:spChg>
        <pc:spChg chg="add del">
          <ac:chgData name="Azim Pathan" userId="71d2ce7747a9763e" providerId="LiveId" clId="{EB71A519-03D6-CF4A-8A50-E97DCADBCE0C}" dt="2022-04-18T10:13:59.649" v="3783" actId="26606"/>
          <ac:spMkLst>
            <pc:docMk/>
            <pc:sldMk cId="747504659" sldId="269"/>
            <ac:spMk id="2056" creationId="{7C432AFE-B3D2-4BFF-BF8F-96C27AFF1AC7}"/>
          </ac:spMkLst>
        </pc:spChg>
        <pc:spChg chg="add del">
          <ac:chgData name="Azim Pathan" userId="71d2ce7747a9763e" providerId="LiveId" clId="{EB71A519-03D6-CF4A-8A50-E97DCADBCE0C}" dt="2022-04-18T10:13:59.649" v="3783" actId="26606"/>
          <ac:spMkLst>
            <pc:docMk/>
            <pc:sldMk cId="747504659" sldId="269"/>
            <ac:spMk id="2057" creationId="{AF2F604E-43BE-4DC3-B983-E071523364F8}"/>
          </ac:spMkLst>
        </pc:spChg>
        <pc:spChg chg="add del">
          <ac:chgData name="Azim Pathan" userId="71d2ce7747a9763e" providerId="LiveId" clId="{EB71A519-03D6-CF4A-8A50-E97DCADBCE0C}" dt="2022-04-18T10:13:59.649" v="3783" actId="26606"/>
          <ac:spMkLst>
            <pc:docMk/>
            <pc:sldMk cId="747504659" sldId="269"/>
            <ac:spMk id="2058" creationId="{08C9B587-E65E-4B52-B37C-ABEBB6E87928}"/>
          </ac:spMkLst>
        </pc:spChg>
        <pc:spChg chg="add">
          <ac:chgData name="Azim Pathan" userId="71d2ce7747a9763e" providerId="LiveId" clId="{EB71A519-03D6-CF4A-8A50-E97DCADBCE0C}" dt="2022-04-18T10:44:06.683" v="4733" actId="26606"/>
          <ac:spMkLst>
            <pc:docMk/>
            <pc:sldMk cId="747504659" sldId="269"/>
            <ac:spMk id="2059" creationId="{AF2F604E-43BE-4DC3-B983-E071523364F8}"/>
          </ac:spMkLst>
        </pc:spChg>
        <pc:spChg chg="add">
          <ac:chgData name="Azim Pathan" userId="71d2ce7747a9763e" providerId="LiveId" clId="{EB71A519-03D6-CF4A-8A50-E97DCADBCE0C}" dt="2022-04-18T10:44:06.683" v="4733" actId="26606"/>
          <ac:spMkLst>
            <pc:docMk/>
            <pc:sldMk cId="747504659" sldId="269"/>
            <ac:spMk id="2060" creationId="{08C9B587-E65E-4B52-B37C-ABEBB6E87928}"/>
          </ac:spMkLst>
        </pc:spChg>
        <pc:grpChg chg="add del">
          <ac:chgData name="Azim Pathan" userId="71d2ce7747a9763e" providerId="LiveId" clId="{EB71A519-03D6-CF4A-8A50-E97DCADBCE0C}" dt="2022-04-18T09:15:50.951" v="1106" actId="26606"/>
          <ac:grpSpMkLst>
            <pc:docMk/>
            <pc:sldMk cId="747504659" sldId="269"/>
            <ac:grpSpMk id="10" creationId="{B14B560F-9DD7-4302-A60B-EBD3EF59B073}"/>
          </ac:grpSpMkLst>
        </pc:grpChg>
        <pc:grpChg chg="add del">
          <ac:chgData name="Azim Pathan" userId="71d2ce7747a9763e" providerId="LiveId" clId="{EB71A519-03D6-CF4A-8A50-E97DCADBCE0C}" dt="2022-04-18T09:16:08.788" v="1119" actId="26606"/>
          <ac:grpSpMkLst>
            <pc:docMk/>
            <pc:sldMk cId="747504659" sldId="269"/>
            <ac:grpSpMk id="25" creationId="{8734DDD3-F723-4DD3-8ABE-EC0B2AC87D74}"/>
          </ac:grpSpMkLst>
        </pc:grpChg>
        <pc:grpChg chg="add del">
          <ac:chgData name="Azim Pathan" userId="71d2ce7747a9763e" providerId="LiveId" clId="{EB71A519-03D6-CF4A-8A50-E97DCADBCE0C}" dt="2022-04-18T09:16:09.336" v="1121" actId="26606"/>
          <ac:grpSpMkLst>
            <pc:docMk/>
            <pc:sldMk cId="747504659" sldId="269"/>
            <ac:grpSpMk id="33" creationId="{B13AA5FE-3FFC-4725-9ADD-E428544EC61B}"/>
          </ac:grpSpMkLst>
        </pc:grpChg>
        <pc:graphicFrameChg chg="add del">
          <ac:chgData name="Azim Pathan" userId="71d2ce7747a9763e" providerId="LiveId" clId="{EB71A519-03D6-CF4A-8A50-E97DCADBCE0C}" dt="2022-04-18T09:54:46.394" v="2829" actId="26606"/>
          <ac:graphicFrameMkLst>
            <pc:docMk/>
            <pc:sldMk cId="747504659" sldId="269"/>
            <ac:graphicFrameMk id="59" creationId="{2C23A0A3-32B1-D8A9-51A5-E8C73FABD888}"/>
          </ac:graphicFrameMkLst>
        </pc:graphicFrameChg>
        <pc:graphicFrameChg chg="add del">
          <ac:chgData name="Azim Pathan" userId="71d2ce7747a9763e" providerId="LiveId" clId="{EB71A519-03D6-CF4A-8A50-E97DCADBCE0C}" dt="2022-04-18T09:54:51.359" v="2831" actId="26606"/>
          <ac:graphicFrameMkLst>
            <pc:docMk/>
            <pc:sldMk cId="747504659" sldId="269"/>
            <ac:graphicFrameMk id="75" creationId="{380D8A3A-C88E-1F34-0506-3425CF8205FC}"/>
          </ac:graphicFrameMkLst>
        </pc:graphicFrameChg>
        <pc:picChg chg="add del">
          <ac:chgData name="Azim Pathan" userId="71d2ce7747a9763e" providerId="LiveId" clId="{EB71A519-03D6-CF4A-8A50-E97DCADBCE0C}" dt="2022-04-18T09:16:05.692" v="1117" actId="26606"/>
          <ac:picMkLst>
            <pc:docMk/>
            <pc:sldMk cId="747504659" sldId="269"/>
            <ac:picMk id="20" creationId="{15FD0D60-4F3A-69E6-E4EF-1094614A5BE3}"/>
          </ac:picMkLst>
        </pc:picChg>
        <pc:picChg chg="add del mod ord">
          <ac:chgData name="Azim Pathan" userId="71d2ce7747a9763e" providerId="LiveId" clId="{EB71A519-03D6-CF4A-8A50-E97DCADBCE0C}" dt="2022-04-18T10:10:55.272" v="3523" actId="478"/>
          <ac:picMkLst>
            <pc:docMk/>
            <pc:sldMk cId="747504659" sldId="269"/>
            <ac:picMk id="42" creationId="{DCA02E88-8358-E897-20C3-C1750F393633}"/>
          </ac:picMkLst>
        </pc:picChg>
        <pc:picChg chg="add mod ord">
          <ac:chgData name="Azim Pathan" userId="71d2ce7747a9763e" providerId="LiveId" clId="{EB71A519-03D6-CF4A-8A50-E97DCADBCE0C}" dt="2022-04-18T11:29:51.703" v="8386" actId="1076"/>
          <ac:picMkLst>
            <pc:docMk/>
            <pc:sldMk cId="747504659" sldId="269"/>
            <ac:picMk id="2050" creationId="{29DD9898-892E-56C5-9FEE-CBEBBFF165A2}"/>
          </ac:picMkLst>
        </pc:picChg>
        <pc:cxnChg chg="add del">
          <ac:chgData name="Azim Pathan" userId="71d2ce7747a9763e" providerId="LiveId" clId="{EB71A519-03D6-CF4A-8A50-E97DCADBCE0C}" dt="2022-04-18T09:16:09.347" v="1122" actId="26606"/>
          <ac:cxnSpMkLst>
            <pc:docMk/>
            <pc:sldMk cId="747504659" sldId="269"/>
            <ac:cxnSpMk id="18" creationId="{F7C8EA93-3210-4C62-99E9-153C275E3A87}"/>
          </ac:cxnSpMkLst>
        </pc:cxnChg>
        <pc:cxnChg chg="add del">
          <ac:chgData name="Azim Pathan" userId="71d2ce7747a9763e" providerId="LiveId" clId="{EB71A519-03D6-CF4A-8A50-E97DCADBCE0C}" dt="2022-04-18T10:44:06.683" v="4733" actId="26606"/>
          <ac:cxnSpMkLst>
            <pc:docMk/>
            <pc:sldMk cId="747504659" sldId="269"/>
            <ac:cxnSpMk id="145" creationId="{67182200-4859-4C8D-BCBB-55B245C28BA3}"/>
          </ac:cxnSpMkLst>
        </pc:cxnChg>
        <pc:cxnChg chg="add del">
          <ac:chgData name="Azim Pathan" userId="71d2ce7747a9763e" providerId="LiveId" clId="{EB71A519-03D6-CF4A-8A50-E97DCADBCE0C}" dt="2022-04-18T10:11:53.331" v="3614" actId="26606"/>
          <ac:cxnSpMkLst>
            <pc:docMk/>
            <pc:sldMk cId="747504659" sldId="269"/>
            <ac:cxnSpMk id="203" creationId="{C49DA8F6-BCC1-4447-B54C-57856834B94B}"/>
          </ac:cxnSpMkLst>
        </pc:cxnChg>
      </pc:sldChg>
      <pc:sldChg chg="addSp delSp modSp mod setBg modAnim setClrOvrMap delDesignElem">
        <pc:chgData name="Azim Pathan" userId="71d2ce7747a9763e" providerId="LiveId" clId="{EB71A519-03D6-CF4A-8A50-E97DCADBCE0C}" dt="2022-04-20T03:35:18.395" v="8560"/>
        <pc:sldMkLst>
          <pc:docMk/>
          <pc:sldMk cId="2079674599" sldId="270"/>
        </pc:sldMkLst>
        <pc:spChg chg="mod">
          <ac:chgData name="Azim Pathan" userId="71d2ce7747a9763e" providerId="LiveId" clId="{EB71A519-03D6-CF4A-8A50-E97DCADBCE0C}" dt="2022-04-18T09:43:17.733" v="2485" actId="26606"/>
          <ac:spMkLst>
            <pc:docMk/>
            <pc:sldMk cId="2079674599" sldId="270"/>
            <ac:spMk id="2" creationId="{119EF10A-413F-48D3-9E78-E832C3C0C1D0}"/>
          </ac:spMkLst>
        </pc:spChg>
        <pc:spChg chg="add del mod ord">
          <ac:chgData name="Azim Pathan" userId="71d2ce7747a9763e" providerId="LiveId" clId="{EB71A519-03D6-CF4A-8A50-E97DCADBCE0C}" dt="2022-04-18T09:20:30.615" v="1339" actId="26606"/>
          <ac:spMkLst>
            <pc:docMk/>
            <pc:sldMk cId="2079674599" sldId="270"/>
            <ac:spMk id="3" creationId="{79654839-315F-4556-AA8C-8BF52C05A5B0}"/>
          </ac:spMkLst>
        </pc:spChg>
        <pc:spChg chg="add del">
          <ac:chgData name="Azim Pathan" userId="71d2ce7747a9763e" providerId="LiveId" clId="{EB71A519-03D6-CF4A-8A50-E97DCADBCE0C}" dt="2022-04-18T09:56:02.730" v="2850" actId="11529"/>
          <ac:spMkLst>
            <pc:docMk/>
            <pc:sldMk cId="2079674599" sldId="270"/>
            <ac:spMk id="3" creationId="{E04AA800-A03B-91EE-432D-EA379137D239}"/>
          </ac:spMkLst>
        </pc:spChg>
        <pc:spChg chg="add del">
          <ac:chgData name="Azim Pathan" userId="71d2ce7747a9763e" providerId="LiveId" clId="{EB71A519-03D6-CF4A-8A50-E97DCADBCE0C}" dt="2022-04-18T08:00:13.863" v="402" actId="26606"/>
          <ac:spMkLst>
            <pc:docMk/>
            <pc:sldMk cId="2079674599" sldId="270"/>
            <ac:spMk id="6" creationId="{6BFC9644-673A-459F-B3C5-9310A4E50E3B}"/>
          </ac:spMkLst>
        </pc:spChg>
        <pc:spChg chg="add mod">
          <ac:chgData name="Azim Pathan" userId="71d2ce7747a9763e" providerId="LiveId" clId="{EB71A519-03D6-CF4A-8A50-E97DCADBCE0C}" dt="2022-04-18T09:56:39.933" v="2872" actId="20577"/>
          <ac:spMkLst>
            <pc:docMk/>
            <pc:sldMk cId="2079674599" sldId="270"/>
            <ac:spMk id="6" creationId="{A5DB0E35-05A3-858A-7EAF-151136ADF431}"/>
          </ac:spMkLst>
        </pc:spChg>
        <pc:spChg chg="add del">
          <ac:chgData name="Azim Pathan" userId="71d2ce7747a9763e" providerId="LiveId" clId="{EB71A519-03D6-CF4A-8A50-E97DCADBCE0C}" dt="2022-04-18T09:10:33.759" v="1005" actId="26606"/>
          <ac:spMkLst>
            <pc:docMk/>
            <pc:sldMk cId="2079674599" sldId="270"/>
            <ac:spMk id="21" creationId="{B95B9BA8-1D69-4796-85F5-B6D0BD52354B}"/>
          </ac:spMkLst>
        </pc:spChg>
        <pc:spChg chg="add del">
          <ac:chgData name="Azim Pathan" userId="71d2ce7747a9763e" providerId="LiveId" clId="{EB71A519-03D6-CF4A-8A50-E97DCADBCE0C}" dt="2022-04-18T09:10:34.508" v="1007" actId="26606"/>
          <ac:spMkLst>
            <pc:docMk/>
            <pc:sldMk cId="2079674599" sldId="270"/>
            <ac:spMk id="25" creationId="{E8A8EAB8-D2FF-444D-B34B-7D32F106AD0E}"/>
          </ac:spMkLst>
        </pc:spChg>
        <pc:spChg chg="add del">
          <ac:chgData name="Azim Pathan" userId="71d2ce7747a9763e" providerId="LiveId" clId="{EB71A519-03D6-CF4A-8A50-E97DCADBCE0C}" dt="2022-04-18T09:10:35.560" v="1009" actId="26606"/>
          <ac:spMkLst>
            <pc:docMk/>
            <pc:sldMk cId="2079674599" sldId="270"/>
            <ac:spMk id="28" creationId="{7264F718-7FAC-4056-9FA9-A603EC682FE7}"/>
          </ac:spMkLst>
        </pc:spChg>
        <pc:spChg chg="add del">
          <ac:chgData name="Azim Pathan" userId="71d2ce7747a9763e" providerId="LiveId" clId="{EB71A519-03D6-CF4A-8A50-E97DCADBCE0C}" dt="2022-04-18T09:10:35.560" v="1009" actId="26606"/>
          <ac:spMkLst>
            <pc:docMk/>
            <pc:sldMk cId="2079674599" sldId="270"/>
            <ac:spMk id="29" creationId="{F74639F7-E3C7-4165-A83E-6386A86BA1DA}"/>
          </ac:spMkLst>
        </pc:spChg>
        <pc:spChg chg="add del">
          <ac:chgData name="Azim Pathan" userId="71d2ce7747a9763e" providerId="LiveId" clId="{EB71A519-03D6-CF4A-8A50-E97DCADBCE0C}" dt="2022-04-18T09:10:35.560" v="1009" actId="26606"/>
          <ac:spMkLst>
            <pc:docMk/>
            <pc:sldMk cId="2079674599" sldId="270"/>
            <ac:spMk id="30" creationId="{8B3AF0F1-707A-463E-B5EE-33C63A40CFC9}"/>
          </ac:spMkLst>
        </pc:spChg>
        <pc:spChg chg="add del">
          <ac:chgData name="Azim Pathan" userId="71d2ce7747a9763e" providerId="LiveId" clId="{EB71A519-03D6-CF4A-8A50-E97DCADBCE0C}" dt="2022-04-18T09:10:36.188" v="1011" actId="26606"/>
          <ac:spMkLst>
            <pc:docMk/>
            <pc:sldMk cId="2079674599" sldId="270"/>
            <ac:spMk id="32" creationId="{DFF2AC85-FAA0-4844-813F-83C04D7382E2}"/>
          </ac:spMkLst>
        </pc:spChg>
        <pc:spChg chg="add del">
          <ac:chgData name="Azim Pathan" userId="71d2ce7747a9763e" providerId="LiveId" clId="{EB71A519-03D6-CF4A-8A50-E97DCADBCE0C}" dt="2022-04-18T09:10:36.188" v="1011" actId="26606"/>
          <ac:spMkLst>
            <pc:docMk/>
            <pc:sldMk cId="2079674599" sldId="270"/>
            <ac:spMk id="33" creationId="{89CC0F1E-BAA2-47B1-8F83-7ECB9FD9E009}"/>
          </ac:spMkLst>
        </pc:spChg>
        <pc:spChg chg="add del">
          <ac:chgData name="Azim Pathan" userId="71d2ce7747a9763e" providerId="LiveId" clId="{EB71A519-03D6-CF4A-8A50-E97DCADBCE0C}" dt="2022-04-18T09:10:37.167" v="1013" actId="26606"/>
          <ac:spMkLst>
            <pc:docMk/>
            <pc:sldMk cId="2079674599" sldId="270"/>
            <ac:spMk id="35" creationId="{C7FA33FF-088D-4F16-95A2-2C64D353DEA8}"/>
          </ac:spMkLst>
        </pc:spChg>
        <pc:spChg chg="add del">
          <ac:chgData name="Azim Pathan" userId="71d2ce7747a9763e" providerId="LiveId" clId="{EB71A519-03D6-CF4A-8A50-E97DCADBCE0C}" dt="2022-04-18T09:10:37.167" v="1013" actId="26606"/>
          <ac:spMkLst>
            <pc:docMk/>
            <pc:sldMk cId="2079674599" sldId="270"/>
            <ac:spMk id="36" creationId="{A376EFB1-01CF-419F-ABF1-2AF02BBFCBD1}"/>
          </ac:spMkLst>
        </pc:spChg>
        <pc:spChg chg="add del">
          <ac:chgData name="Azim Pathan" userId="71d2ce7747a9763e" providerId="LiveId" clId="{EB71A519-03D6-CF4A-8A50-E97DCADBCE0C}" dt="2022-04-18T09:10:37.167" v="1013" actId="26606"/>
          <ac:spMkLst>
            <pc:docMk/>
            <pc:sldMk cId="2079674599" sldId="270"/>
            <ac:spMk id="37" creationId="{FF9DEA15-78BD-4750-AA18-B9F28A6D5AB8}"/>
          </ac:spMkLst>
        </pc:spChg>
        <pc:spChg chg="add del">
          <ac:chgData name="Azim Pathan" userId="71d2ce7747a9763e" providerId="LiveId" clId="{EB71A519-03D6-CF4A-8A50-E97DCADBCE0C}" dt="2022-04-18T08:00:13.863" v="402" actId="26606"/>
          <ac:spMkLst>
            <pc:docMk/>
            <pc:sldMk cId="2079674599" sldId="270"/>
            <ac:spMk id="39" creationId="{7D1C411D-0818-4640-8657-2AF78250C802}"/>
          </ac:spMkLst>
        </pc:spChg>
        <pc:spChg chg="add del">
          <ac:chgData name="Azim Pathan" userId="71d2ce7747a9763e" providerId="LiveId" clId="{EB71A519-03D6-CF4A-8A50-E97DCADBCE0C}" dt="2022-04-18T09:10:37.857" v="1015" actId="26606"/>
          <ac:spMkLst>
            <pc:docMk/>
            <pc:sldMk cId="2079674599" sldId="270"/>
            <ac:spMk id="40" creationId="{B34F5AD2-EDBD-4BBD-A55C-EAFFD0C7097A}"/>
          </ac:spMkLst>
        </pc:spChg>
        <pc:spChg chg="add del">
          <ac:chgData name="Azim Pathan" userId="71d2ce7747a9763e" providerId="LiveId" clId="{EB71A519-03D6-CF4A-8A50-E97DCADBCE0C}" dt="2022-04-18T09:10:37.857" v="1015" actId="26606"/>
          <ac:spMkLst>
            <pc:docMk/>
            <pc:sldMk cId="2079674599" sldId="270"/>
            <ac:spMk id="41" creationId="{C3896A03-3945-419A-B66B-4EE266EDD152}"/>
          </ac:spMkLst>
        </pc:spChg>
        <pc:spChg chg="add del">
          <ac:chgData name="Azim Pathan" userId="71d2ce7747a9763e" providerId="LiveId" clId="{EB71A519-03D6-CF4A-8A50-E97DCADBCE0C}" dt="2022-04-18T09:10:37.857" v="1015" actId="26606"/>
          <ac:spMkLst>
            <pc:docMk/>
            <pc:sldMk cId="2079674599" sldId="270"/>
            <ac:spMk id="42" creationId="{B8EAE243-3A9F-4A46-B0D9-04C723A8A1BD}"/>
          </ac:spMkLst>
        </pc:spChg>
        <pc:spChg chg="add del">
          <ac:chgData name="Azim Pathan" userId="71d2ce7747a9763e" providerId="LiveId" clId="{EB71A519-03D6-CF4A-8A50-E97DCADBCE0C}" dt="2022-04-18T09:12:30.899" v="1030" actId="26606"/>
          <ac:spMkLst>
            <pc:docMk/>
            <pc:sldMk cId="2079674599" sldId="270"/>
            <ac:spMk id="44" creationId="{C7FA33FF-088D-4F16-95A2-2C64D353DEA8}"/>
          </ac:spMkLst>
        </pc:spChg>
        <pc:spChg chg="add del">
          <ac:chgData name="Azim Pathan" userId="71d2ce7747a9763e" providerId="LiveId" clId="{EB71A519-03D6-CF4A-8A50-E97DCADBCE0C}" dt="2022-04-18T08:00:13.833" v="401" actId="26606"/>
          <ac:spMkLst>
            <pc:docMk/>
            <pc:sldMk cId="2079674599" sldId="270"/>
            <ac:spMk id="45" creationId="{E978A47D-4F17-40FE-AB70-7AF78A9575EB}"/>
          </ac:spMkLst>
        </pc:spChg>
        <pc:spChg chg="add del">
          <ac:chgData name="Azim Pathan" userId="71d2ce7747a9763e" providerId="LiveId" clId="{EB71A519-03D6-CF4A-8A50-E97DCADBCE0C}" dt="2022-04-18T09:12:30.899" v="1030" actId="26606"/>
          <ac:spMkLst>
            <pc:docMk/>
            <pc:sldMk cId="2079674599" sldId="270"/>
            <ac:spMk id="46" creationId="{A376EFB1-01CF-419F-ABF1-2AF02BBFCBD1}"/>
          </ac:spMkLst>
        </pc:spChg>
        <pc:spChg chg="add del">
          <ac:chgData name="Azim Pathan" userId="71d2ce7747a9763e" providerId="LiveId" clId="{EB71A519-03D6-CF4A-8A50-E97DCADBCE0C}" dt="2022-04-18T09:12:30.899" v="1030" actId="26606"/>
          <ac:spMkLst>
            <pc:docMk/>
            <pc:sldMk cId="2079674599" sldId="270"/>
            <ac:spMk id="48" creationId="{FF9DEA15-78BD-4750-AA18-B9F28A6D5AB8}"/>
          </ac:spMkLst>
        </pc:spChg>
        <pc:spChg chg="add del">
          <ac:chgData name="Azim Pathan" userId="71d2ce7747a9763e" providerId="LiveId" clId="{EB71A519-03D6-CF4A-8A50-E97DCADBCE0C}" dt="2022-04-18T09:13:05.091" v="1052" actId="26606"/>
          <ac:spMkLst>
            <pc:docMk/>
            <pc:sldMk cId="2079674599" sldId="270"/>
            <ac:spMk id="53" creationId="{E8A8EAB8-D2FF-444D-B34B-7D32F106AD0E}"/>
          </ac:spMkLst>
        </pc:spChg>
        <pc:spChg chg="add del">
          <ac:chgData name="Azim Pathan" userId="71d2ce7747a9763e" providerId="LiveId" clId="{EB71A519-03D6-CF4A-8A50-E97DCADBCE0C}" dt="2022-04-18T09:12:51.985" v="1035" actId="26606"/>
          <ac:spMkLst>
            <pc:docMk/>
            <pc:sldMk cId="2079674599" sldId="270"/>
            <ac:spMk id="62" creationId="{9AA72BD9-2C5A-4EDC-931F-5AA08EACA0F3}"/>
          </ac:spMkLst>
        </pc:spChg>
        <pc:spChg chg="add del">
          <ac:chgData name="Azim Pathan" userId="71d2ce7747a9763e" providerId="LiveId" clId="{EB71A519-03D6-CF4A-8A50-E97DCADBCE0C}" dt="2022-04-18T09:12:51.985" v="1035" actId="26606"/>
          <ac:spMkLst>
            <pc:docMk/>
            <pc:sldMk cId="2079674599" sldId="270"/>
            <ac:spMk id="64" creationId="{DD3981AC-7B61-4947-BCF3-F7AA7FA385B9}"/>
          </ac:spMkLst>
        </pc:spChg>
        <pc:spChg chg="add del">
          <ac:chgData name="Azim Pathan" userId="71d2ce7747a9763e" providerId="LiveId" clId="{EB71A519-03D6-CF4A-8A50-E97DCADBCE0C}" dt="2022-04-18T09:12:51.985" v="1035" actId="26606"/>
          <ac:spMkLst>
            <pc:docMk/>
            <pc:sldMk cId="2079674599" sldId="270"/>
            <ac:spMk id="66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09:12:51.985" v="1035" actId="26606"/>
          <ac:spMkLst>
            <pc:docMk/>
            <pc:sldMk cId="2079674599" sldId="270"/>
            <ac:spMk id="68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09:12:53.452" v="1037" actId="26606"/>
          <ac:spMkLst>
            <pc:docMk/>
            <pc:sldMk cId="2079674599" sldId="270"/>
            <ac:spMk id="71" creationId="{3CD9DF72-87A3-404E-A828-84CBF11A8303}"/>
          </ac:spMkLst>
        </pc:spChg>
        <pc:spChg chg="add del">
          <ac:chgData name="Azim Pathan" userId="71d2ce7747a9763e" providerId="LiveId" clId="{EB71A519-03D6-CF4A-8A50-E97DCADBCE0C}" dt="2022-04-18T07:47:33.647" v="278" actId="26606"/>
          <ac:spMkLst>
            <pc:docMk/>
            <pc:sldMk cId="2079674599" sldId="270"/>
            <ac:spMk id="73" creationId="{C16B00BF-AF6E-430A-80B1-9D3C7894168C}"/>
          </ac:spMkLst>
        </pc:spChg>
        <pc:spChg chg="add del">
          <ac:chgData name="Azim Pathan" userId="71d2ce7747a9763e" providerId="LiveId" clId="{EB71A519-03D6-CF4A-8A50-E97DCADBCE0C}" dt="2022-04-18T09:12:55.907" v="1039" actId="26606"/>
          <ac:spMkLst>
            <pc:docMk/>
            <pc:sldMk cId="2079674599" sldId="270"/>
            <ac:spMk id="79" creationId="{04812C46-200A-4DEB-A05E-3ED6C68C2387}"/>
          </ac:spMkLst>
        </pc:spChg>
        <pc:spChg chg="add del">
          <ac:chgData name="Azim Pathan" userId="71d2ce7747a9763e" providerId="LiveId" clId="{EB71A519-03D6-CF4A-8A50-E97DCADBCE0C}" dt="2022-04-18T09:12:55.907" v="1039" actId="26606"/>
          <ac:spMkLst>
            <pc:docMk/>
            <pc:sldMk cId="2079674599" sldId="270"/>
            <ac:spMk id="80" creationId="{D1EA859B-E555-4109-94F3-6700E046E008}"/>
          </ac:spMkLst>
        </pc:spChg>
        <pc:spChg chg="add del">
          <ac:chgData name="Azim Pathan" userId="71d2ce7747a9763e" providerId="LiveId" clId="{EB71A519-03D6-CF4A-8A50-E97DCADBCE0C}" dt="2022-04-18T09:12:56.616" v="1041" actId="26606"/>
          <ac:spMkLst>
            <pc:docMk/>
            <pc:sldMk cId="2079674599" sldId="270"/>
            <ac:spMk id="82" creationId="{9AA72BD9-2C5A-4EDC-931F-5AA08EACA0F3}"/>
          </ac:spMkLst>
        </pc:spChg>
        <pc:spChg chg="add del">
          <ac:chgData name="Azim Pathan" userId="71d2ce7747a9763e" providerId="LiveId" clId="{EB71A519-03D6-CF4A-8A50-E97DCADBCE0C}" dt="2022-04-18T09:12:56.616" v="1041" actId="26606"/>
          <ac:spMkLst>
            <pc:docMk/>
            <pc:sldMk cId="2079674599" sldId="270"/>
            <ac:spMk id="83" creationId="{DD3981AC-7B61-4947-BCF3-F7AA7FA385B9}"/>
          </ac:spMkLst>
        </pc:spChg>
        <pc:spChg chg="add del">
          <ac:chgData name="Azim Pathan" userId="71d2ce7747a9763e" providerId="LiveId" clId="{EB71A519-03D6-CF4A-8A50-E97DCADBCE0C}" dt="2022-04-18T09:12:56.616" v="1041" actId="26606"/>
          <ac:spMkLst>
            <pc:docMk/>
            <pc:sldMk cId="2079674599" sldId="270"/>
            <ac:spMk id="84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09:12:56.616" v="1041" actId="26606"/>
          <ac:spMkLst>
            <pc:docMk/>
            <pc:sldMk cId="2079674599" sldId="270"/>
            <ac:spMk id="85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09:12:58.437" v="1043" actId="26606"/>
          <ac:spMkLst>
            <pc:docMk/>
            <pc:sldMk cId="2079674599" sldId="270"/>
            <ac:spMk id="87" creationId="{3CD9DF72-87A3-404E-A828-84CBF11A8303}"/>
          </ac:spMkLst>
        </pc:spChg>
        <pc:spChg chg="add del">
          <ac:chgData name="Azim Pathan" userId="71d2ce7747a9763e" providerId="LiveId" clId="{EB71A519-03D6-CF4A-8A50-E97DCADBCE0C}" dt="2022-04-18T09:07:12.929" v="906"/>
          <ac:spMkLst>
            <pc:docMk/>
            <pc:sldMk cId="2079674599" sldId="270"/>
            <ac:spMk id="90" creationId="{6BFC9644-673A-459F-B3C5-9310A4E50E3B}"/>
          </ac:spMkLst>
        </pc:spChg>
        <pc:spChg chg="add del">
          <ac:chgData name="Azim Pathan" userId="71d2ce7747a9763e" providerId="LiveId" clId="{EB71A519-03D6-CF4A-8A50-E97DCADBCE0C}" dt="2022-04-18T09:12:59.119" v="1045" actId="26606"/>
          <ac:spMkLst>
            <pc:docMk/>
            <pc:sldMk cId="2079674599" sldId="270"/>
            <ac:spMk id="92" creationId="{8F23F8A3-8FD7-4779-8323-FDC26BE99889}"/>
          </ac:spMkLst>
        </pc:spChg>
        <pc:spChg chg="add del">
          <ac:chgData name="Azim Pathan" userId="71d2ce7747a9763e" providerId="LiveId" clId="{EB71A519-03D6-CF4A-8A50-E97DCADBCE0C}" dt="2022-04-18T09:12:59.119" v="1045" actId="26606"/>
          <ac:spMkLst>
            <pc:docMk/>
            <pc:sldMk cId="2079674599" sldId="270"/>
            <ac:spMk id="93" creationId="{F605C4CC-A25C-416F-8333-7CB7DC97D870}"/>
          </ac:spMkLst>
        </pc:spChg>
        <pc:spChg chg="add del">
          <ac:chgData name="Azim Pathan" userId="71d2ce7747a9763e" providerId="LiveId" clId="{EB71A519-03D6-CF4A-8A50-E97DCADBCE0C}" dt="2022-04-18T09:07:12.929" v="906"/>
          <ac:spMkLst>
            <pc:docMk/>
            <pc:sldMk cId="2079674599" sldId="270"/>
            <ac:spMk id="95" creationId="{7D1C411D-0818-4640-8657-2AF78250C802}"/>
          </ac:spMkLst>
        </pc:spChg>
        <pc:spChg chg="add del">
          <ac:chgData name="Azim Pathan" userId="71d2ce7747a9763e" providerId="LiveId" clId="{EB71A519-03D6-CF4A-8A50-E97DCADBCE0C}" dt="2022-04-18T09:13:02.180" v="1047" actId="26606"/>
          <ac:spMkLst>
            <pc:docMk/>
            <pc:sldMk cId="2079674599" sldId="270"/>
            <ac:spMk id="96" creationId="{8FC9BE17-9A7B-462D-AE50-3D8777387304}"/>
          </ac:spMkLst>
        </pc:spChg>
        <pc:spChg chg="add del">
          <ac:chgData name="Azim Pathan" userId="71d2ce7747a9763e" providerId="LiveId" clId="{EB71A519-03D6-CF4A-8A50-E97DCADBCE0C}" dt="2022-04-18T09:13:02.180" v="1047" actId="26606"/>
          <ac:spMkLst>
            <pc:docMk/>
            <pc:sldMk cId="2079674599" sldId="270"/>
            <ac:spMk id="98" creationId="{3EBE8569-6AEC-4B8C-8D53-2DE337CDBA65}"/>
          </ac:spMkLst>
        </pc:spChg>
        <pc:spChg chg="add del">
          <ac:chgData name="Azim Pathan" userId="71d2ce7747a9763e" providerId="LiveId" clId="{EB71A519-03D6-CF4A-8A50-E97DCADBCE0C}" dt="2022-04-18T09:13:02.180" v="1047" actId="26606"/>
          <ac:spMkLst>
            <pc:docMk/>
            <pc:sldMk cId="2079674599" sldId="270"/>
            <ac:spMk id="99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08:12:50.154" v="772" actId="26606"/>
          <ac:spMkLst>
            <pc:docMk/>
            <pc:sldMk cId="2079674599" sldId="270"/>
            <ac:spMk id="100" creationId="{E978A47D-4F17-40FE-AB70-7AF78A9575EB}"/>
          </ac:spMkLst>
        </pc:spChg>
        <pc:spChg chg="add del">
          <ac:chgData name="Azim Pathan" userId="71d2ce7747a9763e" providerId="LiveId" clId="{EB71A519-03D6-CF4A-8A50-E97DCADBCE0C}" dt="2022-04-18T09:13:02.180" v="1047" actId="26606"/>
          <ac:spMkLst>
            <pc:docMk/>
            <pc:sldMk cId="2079674599" sldId="270"/>
            <ac:spMk id="101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09:13:04.475" v="1049" actId="26606"/>
          <ac:spMkLst>
            <pc:docMk/>
            <pc:sldMk cId="2079674599" sldId="270"/>
            <ac:spMk id="103" creationId="{9AA72BD9-2C5A-4EDC-931F-5AA08EACA0F3}"/>
          </ac:spMkLst>
        </pc:spChg>
        <pc:spChg chg="add del">
          <ac:chgData name="Azim Pathan" userId="71d2ce7747a9763e" providerId="LiveId" clId="{EB71A519-03D6-CF4A-8A50-E97DCADBCE0C}" dt="2022-04-18T09:13:04.475" v="1049" actId="26606"/>
          <ac:spMkLst>
            <pc:docMk/>
            <pc:sldMk cId="2079674599" sldId="270"/>
            <ac:spMk id="104" creationId="{DD3981AC-7B61-4947-BCF3-F7AA7FA385B9}"/>
          </ac:spMkLst>
        </pc:spChg>
        <pc:spChg chg="add del">
          <ac:chgData name="Azim Pathan" userId="71d2ce7747a9763e" providerId="LiveId" clId="{EB71A519-03D6-CF4A-8A50-E97DCADBCE0C}" dt="2022-04-18T09:13:04.475" v="1049" actId="26606"/>
          <ac:spMkLst>
            <pc:docMk/>
            <pc:sldMk cId="2079674599" sldId="270"/>
            <ac:spMk id="105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09:13:04.475" v="1049" actId="26606"/>
          <ac:spMkLst>
            <pc:docMk/>
            <pc:sldMk cId="2079674599" sldId="270"/>
            <ac:spMk id="106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09:20:16.490" v="1316" actId="26606"/>
          <ac:spMkLst>
            <pc:docMk/>
            <pc:sldMk cId="2079674599" sldId="270"/>
            <ac:spMk id="107" creationId="{1BFC967B-3DD6-463D-9DB9-6E4419AE0DAA}"/>
          </ac:spMkLst>
        </pc:spChg>
        <pc:spChg chg="add del">
          <ac:chgData name="Azim Pathan" userId="71d2ce7747a9763e" providerId="LiveId" clId="{EB71A519-03D6-CF4A-8A50-E97DCADBCE0C}" dt="2022-04-18T09:13:05.079" v="1051" actId="26606"/>
          <ac:spMkLst>
            <pc:docMk/>
            <pc:sldMk cId="2079674599" sldId="270"/>
            <ac:spMk id="108" creationId="{3CD9DF72-87A3-404E-A828-84CBF11A8303}"/>
          </ac:spMkLst>
        </pc:spChg>
        <pc:spChg chg="add del">
          <ac:chgData name="Azim Pathan" userId="71d2ce7747a9763e" providerId="LiveId" clId="{EB71A519-03D6-CF4A-8A50-E97DCADBCE0C}" dt="2022-04-18T09:15:17.214" v="1101" actId="26606"/>
          <ac:spMkLst>
            <pc:docMk/>
            <pc:sldMk cId="2079674599" sldId="270"/>
            <ac:spMk id="111" creationId="{04812C46-200A-4DEB-A05E-3ED6C68C2387}"/>
          </ac:spMkLst>
        </pc:spChg>
        <pc:spChg chg="add del">
          <ac:chgData name="Azim Pathan" userId="71d2ce7747a9763e" providerId="LiveId" clId="{EB71A519-03D6-CF4A-8A50-E97DCADBCE0C}" dt="2022-04-18T09:15:17.214" v="1101" actId="26606"/>
          <ac:spMkLst>
            <pc:docMk/>
            <pc:sldMk cId="2079674599" sldId="270"/>
            <ac:spMk id="112" creationId="{D1EA859B-E555-4109-94F3-6700E046E008}"/>
          </ac:spMkLst>
        </pc:spChg>
        <pc:spChg chg="add del">
          <ac:chgData name="Azim Pathan" userId="71d2ce7747a9763e" providerId="LiveId" clId="{EB71A519-03D6-CF4A-8A50-E97DCADBCE0C}" dt="2022-04-18T09:20:29.505" v="1336" actId="26606"/>
          <ac:spMkLst>
            <pc:docMk/>
            <pc:sldMk cId="2079674599" sldId="270"/>
            <ac:spMk id="113" creationId="{19C9EAEA-39D0-4B0E-A0EB-51E7B26740B1}"/>
          </ac:spMkLst>
        </pc:spChg>
        <pc:spChg chg="add del">
          <ac:chgData name="Azim Pathan" userId="71d2ce7747a9763e" providerId="LiveId" clId="{EB71A519-03D6-CF4A-8A50-E97DCADBCE0C}" dt="2022-04-18T09:20:25.583" v="1330" actId="26606"/>
          <ac:spMkLst>
            <pc:docMk/>
            <pc:sldMk cId="2079674599" sldId="270"/>
            <ac:spMk id="128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09:20:25.583" v="1330" actId="26606"/>
          <ac:spMkLst>
            <pc:docMk/>
            <pc:sldMk cId="2079674599" sldId="270"/>
            <ac:spMk id="129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09:15:09.443" v="1090" actId="26606"/>
          <ac:spMkLst>
            <pc:docMk/>
            <pc:sldMk cId="2079674599" sldId="270"/>
            <ac:spMk id="141" creationId="{3873B707-463F-40B0-8227-E8CC6C67EB25}"/>
          </ac:spMkLst>
        </pc:spChg>
        <pc:spChg chg="add del">
          <ac:chgData name="Azim Pathan" userId="71d2ce7747a9763e" providerId="LiveId" clId="{EB71A519-03D6-CF4A-8A50-E97DCADBCE0C}" dt="2022-04-18T09:15:09.443" v="1090" actId="26606"/>
          <ac:spMkLst>
            <pc:docMk/>
            <pc:sldMk cId="2079674599" sldId="270"/>
            <ac:spMk id="143" creationId="{C13237C8-E62C-4F0D-A318-BD6FB6C2D138}"/>
          </ac:spMkLst>
        </pc:spChg>
        <pc:spChg chg="add del">
          <ac:chgData name="Azim Pathan" userId="71d2ce7747a9763e" providerId="LiveId" clId="{EB71A519-03D6-CF4A-8A50-E97DCADBCE0C}" dt="2022-04-18T09:15:09.443" v="1090" actId="26606"/>
          <ac:spMkLst>
            <pc:docMk/>
            <pc:sldMk cId="2079674599" sldId="270"/>
            <ac:spMk id="145" creationId="{19C9EAEA-39D0-4B0E-A0EB-51E7B26740B1}"/>
          </ac:spMkLst>
        </pc:spChg>
        <pc:spChg chg="add del">
          <ac:chgData name="Azim Pathan" userId="71d2ce7747a9763e" providerId="LiveId" clId="{EB71A519-03D6-CF4A-8A50-E97DCADBCE0C}" dt="2022-04-18T09:43:17.747" v="2486" actId="26606"/>
          <ac:spMkLst>
            <pc:docMk/>
            <pc:sldMk cId="2079674599" sldId="270"/>
            <ac:spMk id="192" creationId="{8D1AA55E-40D5-461B-A5A8-4AE8AAB71B08}"/>
          </ac:spMkLst>
        </pc:spChg>
        <pc:spChg chg="add del">
          <ac:chgData name="Azim Pathan" userId="71d2ce7747a9763e" providerId="LiveId" clId="{EB71A519-03D6-CF4A-8A50-E97DCADBCE0C}" dt="2022-04-18T09:43:17.747" v="2486" actId="26606"/>
          <ac:spMkLst>
            <pc:docMk/>
            <pc:sldMk cId="2079674599" sldId="270"/>
            <ac:spMk id="194" creationId="{6CB927A4-E432-4310-9CD5-E89FF5063179}"/>
          </ac:spMkLst>
        </pc:spChg>
        <pc:spChg chg="add del">
          <ac:chgData name="Azim Pathan" userId="71d2ce7747a9763e" providerId="LiveId" clId="{EB71A519-03D6-CF4A-8A50-E97DCADBCE0C}" dt="2022-04-18T09:43:17.747" v="2486" actId="26606"/>
          <ac:spMkLst>
            <pc:docMk/>
            <pc:sldMk cId="2079674599" sldId="270"/>
            <ac:spMk id="195" creationId="{E3020543-B24B-4EC4-8FFC-8DD88EEA91A8}"/>
          </ac:spMkLst>
        </pc:spChg>
        <pc:spChg chg="add del">
          <ac:chgData name="Azim Pathan" userId="71d2ce7747a9763e" providerId="LiveId" clId="{EB71A519-03D6-CF4A-8A50-E97DCADBCE0C}" dt="2022-04-18T09:43:07.959" v="2477" actId="26606"/>
          <ac:spMkLst>
            <pc:docMk/>
            <pc:sldMk cId="2079674599" sldId="270"/>
            <ac:spMk id="256" creationId="{201CC55D-ED54-4C5C-95E6-10947BD1103B}"/>
          </ac:spMkLst>
        </pc:spChg>
        <pc:spChg chg="add">
          <ac:chgData name="Azim Pathan" userId="71d2ce7747a9763e" providerId="LiveId" clId="{EB71A519-03D6-CF4A-8A50-E97DCADBCE0C}" dt="2022-04-18T09:43:17.747" v="2486" actId="26606"/>
          <ac:spMkLst>
            <pc:docMk/>
            <pc:sldMk cId="2079674599" sldId="270"/>
            <ac:spMk id="258" creationId="{6CB927A4-E432-4310-9CD5-E89FF5063179}"/>
          </ac:spMkLst>
        </pc:spChg>
        <pc:spChg chg="add">
          <ac:chgData name="Azim Pathan" userId="71d2ce7747a9763e" providerId="LiveId" clId="{EB71A519-03D6-CF4A-8A50-E97DCADBCE0C}" dt="2022-04-18T09:43:17.747" v="2486" actId="26606"/>
          <ac:spMkLst>
            <pc:docMk/>
            <pc:sldMk cId="2079674599" sldId="270"/>
            <ac:spMk id="259" creationId="{E3020543-B24B-4EC4-8FFC-8DD88EEA91A8}"/>
          </ac:spMkLst>
        </pc:spChg>
        <pc:spChg chg="add del">
          <ac:chgData name="Azim Pathan" userId="71d2ce7747a9763e" providerId="LiveId" clId="{EB71A519-03D6-CF4A-8A50-E97DCADBCE0C}" dt="2022-04-18T09:43:07.959" v="2477" actId="26606"/>
          <ac:spMkLst>
            <pc:docMk/>
            <pc:sldMk cId="2079674599" sldId="270"/>
            <ac:spMk id="260" creationId="{3873B707-463F-40B0-8227-E8CC6C67EB25}"/>
          </ac:spMkLst>
        </pc:spChg>
        <pc:spChg chg="add del">
          <ac:chgData name="Azim Pathan" userId="71d2ce7747a9763e" providerId="LiveId" clId="{EB71A519-03D6-CF4A-8A50-E97DCADBCE0C}" dt="2022-04-18T09:43:07.959" v="2477" actId="26606"/>
          <ac:spMkLst>
            <pc:docMk/>
            <pc:sldMk cId="2079674599" sldId="270"/>
            <ac:spMk id="261" creationId="{C13237C8-E62C-4F0D-A318-BD6FB6C2D138}"/>
          </ac:spMkLst>
        </pc:spChg>
        <pc:spChg chg="add del">
          <ac:chgData name="Azim Pathan" userId="71d2ce7747a9763e" providerId="LiveId" clId="{EB71A519-03D6-CF4A-8A50-E97DCADBCE0C}" dt="2022-04-18T09:43:07.959" v="2477" actId="26606"/>
          <ac:spMkLst>
            <pc:docMk/>
            <pc:sldMk cId="2079674599" sldId="270"/>
            <ac:spMk id="262" creationId="{19C9EAEA-39D0-4B0E-A0EB-51E7B26740B1}"/>
          </ac:spMkLst>
        </pc:spChg>
        <pc:spChg chg="add del">
          <ac:chgData name="Azim Pathan" userId="71d2ce7747a9763e" providerId="LiveId" clId="{EB71A519-03D6-CF4A-8A50-E97DCADBCE0C}" dt="2022-04-18T09:15:09.443" v="1090" actId="26606"/>
          <ac:spMkLst>
            <pc:docMk/>
            <pc:sldMk cId="2079674599" sldId="270"/>
            <ac:spMk id="1029" creationId="{201CC55D-ED54-4C5C-95E6-10947BD1103B}"/>
          </ac:spMkLst>
        </pc:spChg>
        <pc:spChg chg="add del">
          <ac:chgData name="Azim Pathan" userId="71d2ce7747a9763e" providerId="LiveId" clId="{EB71A519-03D6-CF4A-8A50-E97DCADBCE0C}" dt="2022-04-18T07:47:41.389" v="284" actId="26606"/>
          <ac:spMkLst>
            <pc:docMk/>
            <pc:sldMk cId="2079674599" sldId="270"/>
            <ac:spMk id="1031" creationId="{ACCCF538-8A70-4B32-8376-4C90E2F8F1BE}"/>
          </ac:spMkLst>
        </pc:spChg>
        <pc:spChg chg="add del">
          <ac:chgData name="Azim Pathan" userId="71d2ce7747a9763e" providerId="LiveId" clId="{EB71A519-03D6-CF4A-8A50-E97DCADBCE0C}" dt="2022-04-18T09:15:10.621" v="1092" actId="26606"/>
          <ac:spMkLst>
            <pc:docMk/>
            <pc:sldMk cId="2079674599" sldId="270"/>
            <ac:spMk id="1032" creationId="{35F0E358-1E49-4920-80D8-C3D138708838}"/>
          </ac:spMkLst>
        </pc:spChg>
        <pc:spChg chg="add del">
          <ac:chgData name="Azim Pathan" userId="71d2ce7747a9763e" providerId="LiveId" clId="{EB71A519-03D6-CF4A-8A50-E97DCADBCE0C}" dt="2022-04-18T07:48:44.603" v="288" actId="26606"/>
          <ac:spMkLst>
            <pc:docMk/>
            <pc:sldMk cId="2079674599" sldId="270"/>
            <ac:spMk id="1033" creationId="{C16B00BF-AF6E-430A-80B1-9D3C7894168C}"/>
          </ac:spMkLst>
        </pc:spChg>
        <pc:spChg chg="add del">
          <ac:chgData name="Azim Pathan" userId="71d2ce7747a9763e" providerId="LiveId" clId="{EB71A519-03D6-CF4A-8A50-E97DCADBCE0C}" dt="2022-04-18T09:15:10.621" v="1092" actId="26606"/>
          <ac:spMkLst>
            <pc:docMk/>
            <pc:sldMk cId="2079674599" sldId="270"/>
            <ac:spMk id="1034" creationId="{E2D2362D-7010-4036-B9CA-03DFC8EB3B01}"/>
          </ac:spMkLst>
        </pc:spChg>
        <pc:spChg chg="add del">
          <ac:chgData name="Azim Pathan" userId="71d2ce7747a9763e" providerId="LiveId" clId="{EB71A519-03D6-CF4A-8A50-E97DCADBCE0C}" dt="2022-04-18T09:15:10.621" v="1092" actId="26606"/>
          <ac:spMkLst>
            <pc:docMk/>
            <pc:sldMk cId="2079674599" sldId="270"/>
            <ac:spMk id="1035" creationId="{DC85BF5E-2BD6-4E5B-8EA3-420B45BB03FA}"/>
          </ac:spMkLst>
        </pc:spChg>
        <pc:spChg chg="add del">
          <ac:chgData name="Azim Pathan" userId="71d2ce7747a9763e" providerId="LiveId" clId="{EB71A519-03D6-CF4A-8A50-E97DCADBCE0C}" dt="2022-04-18T09:15:10.621" v="1092" actId="26606"/>
          <ac:spMkLst>
            <pc:docMk/>
            <pc:sldMk cId="2079674599" sldId="270"/>
            <ac:spMk id="1036" creationId="{740D8E28-91B5-42B0-9D6C-B777D8AD90C2}"/>
          </ac:spMkLst>
        </pc:spChg>
        <pc:spChg chg="add del">
          <ac:chgData name="Azim Pathan" userId="71d2ce7747a9763e" providerId="LiveId" clId="{EB71A519-03D6-CF4A-8A50-E97DCADBCE0C}" dt="2022-04-18T09:15:11.993" v="1094" actId="26606"/>
          <ac:spMkLst>
            <pc:docMk/>
            <pc:sldMk cId="2079674599" sldId="270"/>
            <ac:spMk id="1038" creationId="{04812C46-200A-4DEB-A05E-3ED6C68C2387}"/>
          </ac:spMkLst>
        </pc:spChg>
        <pc:spChg chg="add del">
          <ac:chgData name="Azim Pathan" userId="71d2ce7747a9763e" providerId="LiveId" clId="{EB71A519-03D6-CF4A-8A50-E97DCADBCE0C}" dt="2022-04-18T09:15:12.624" v="1096" actId="26606"/>
          <ac:spMkLst>
            <pc:docMk/>
            <pc:sldMk cId="2079674599" sldId="270"/>
            <ac:spMk id="1040" creationId="{577D1452-F0B7-431E-9A24-D3F7103D8510}"/>
          </ac:spMkLst>
        </pc:spChg>
        <pc:spChg chg="add del">
          <ac:chgData name="Azim Pathan" userId="71d2ce7747a9763e" providerId="LiveId" clId="{EB71A519-03D6-CF4A-8A50-E97DCADBCE0C}" dt="2022-04-18T09:15:12.624" v="1096" actId="26606"/>
          <ac:spMkLst>
            <pc:docMk/>
            <pc:sldMk cId="2079674599" sldId="270"/>
            <ac:spMk id="1041" creationId="{A660F4F9-5DF5-4F15-BE6A-CD8648BB1148}"/>
          </ac:spMkLst>
        </pc:spChg>
        <pc:spChg chg="add del">
          <ac:chgData name="Azim Pathan" userId="71d2ce7747a9763e" providerId="LiveId" clId="{EB71A519-03D6-CF4A-8A50-E97DCADBCE0C}" dt="2022-04-18T09:15:16.192" v="1098" actId="26606"/>
          <ac:spMkLst>
            <pc:docMk/>
            <pc:sldMk cId="2079674599" sldId="270"/>
            <ac:spMk id="1043" creationId="{5A0118C5-4F8D-4CF4-BADD-53FEACC6C42A}"/>
          </ac:spMkLst>
        </pc:spChg>
        <pc:spChg chg="add del">
          <ac:chgData name="Azim Pathan" userId="71d2ce7747a9763e" providerId="LiveId" clId="{EB71A519-03D6-CF4A-8A50-E97DCADBCE0C}" dt="2022-04-18T09:15:17.198" v="1100" actId="26606"/>
          <ac:spMkLst>
            <pc:docMk/>
            <pc:sldMk cId="2079674599" sldId="270"/>
            <ac:spMk id="1049" creationId="{04812C46-200A-4DEB-A05E-3ED6C68C2387}"/>
          </ac:spMkLst>
        </pc:spChg>
        <pc:spChg chg="add del">
          <ac:chgData name="Azim Pathan" userId="71d2ce7747a9763e" providerId="LiveId" clId="{EB71A519-03D6-CF4A-8A50-E97DCADBCE0C}" dt="2022-04-18T09:15:17.198" v="1100" actId="26606"/>
          <ac:spMkLst>
            <pc:docMk/>
            <pc:sldMk cId="2079674599" sldId="270"/>
            <ac:spMk id="1050" creationId="{D1EA859B-E555-4109-94F3-6700E046E008}"/>
          </ac:spMkLst>
        </pc:spChg>
        <pc:spChg chg="add del">
          <ac:chgData name="Azim Pathan" userId="71d2ce7747a9763e" providerId="LiveId" clId="{EB71A519-03D6-CF4A-8A50-E97DCADBCE0C}" dt="2022-04-18T09:20:30.615" v="1339" actId="26606"/>
          <ac:spMkLst>
            <pc:docMk/>
            <pc:sldMk cId="2079674599" sldId="270"/>
            <ac:spMk id="1052" creationId="{201CC55D-ED54-4C5C-95E6-10947BD1103B}"/>
          </ac:spMkLst>
        </pc:spChg>
        <pc:spChg chg="add del">
          <ac:chgData name="Azim Pathan" userId="71d2ce7747a9763e" providerId="LiveId" clId="{EB71A519-03D6-CF4A-8A50-E97DCADBCE0C}" dt="2022-04-18T09:20:30.615" v="1339" actId="26606"/>
          <ac:spMkLst>
            <pc:docMk/>
            <pc:sldMk cId="2079674599" sldId="270"/>
            <ac:spMk id="1054" creationId="{3873B707-463F-40B0-8227-E8CC6C67EB25}"/>
          </ac:spMkLst>
        </pc:spChg>
        <pc:spChg chg="add del">
          <ac:chgData name="Azim Pathan" userId="71d2ce7747a9763e" providerId="LiveId" clId="{EB71A519-03D6-CF4A-8A50-E97DCADBCE0C}" dt="2022-04-18T09:20:30.615" v="1339" actId="26606"/>
          <ac:spMkLst>
            <pc:docMk/>
            <pc:sldMk cId="2079674599" sldId="270"/>
            <ac:spMk id="1055" creationId="{C13237C8-E62C-4F0D-A318-BD6FB6C2D138}"/>
          </ac:spMkLst>
        </pc:spChg>
        <pc:spChg chg="add del">
          <ac:chgData name="Azim Pathan" userId="71d2ce7747a9763e" providerId="LiveId" clId="{EB71A519-03D6-CF4A-8A50-E97DCADBCE0C}" dt="2022-04-18T09:20:30.615" v="1339" actId="26606"/>
          <ac:spMkLst>
            <pc:docMk/>
            <pc:sldMk cId="2079674599" sldId="270"/>
            <ac:spMk id="1056" creationId="{19C9EAEA-39D0-4B0E-A0EB-51E7B26740B1}"/>
          </ac:spMkLst>
        </pc:spChg>
        <pc:spChg chg="add del">
          <ac:chgData name="Azim Pathan" userId="71d2ce7747a9763e" providerId="LiveId" clId="{EB71A519-03D6-CF4A-8A50-E97DCADBCE0C}" dt="2022-04-18T09:20:16.490" v="1316" actId="26606"/>
          <ac:spMkLst>
            <pc:docMk/>
            <pc:sldMk cId="2079674599" sldId="270"/>
            <ac:spMk id="1058" creationId="{5DF40726-9B19-4165-9C26-757D16E19E23}"/>
          </ac:spMkLst>
        </pc:spChg>
        <pc:spChg chg="add del">
          <ac:chgData name="Azim Pathan" userId="71d2ce7747a9763e" providerId="LiveId" clId="{EB71A519-03D6-CF4A-8A50-E97DCADBCE0C}" dt="2022-04-18T09:20:16.490" v="1316" actId="26606"/>
          <ac:spMkLst>
            <pc:docMk/>
            <pc:sldMk cId="2079674599" sldId="270"/>
            <ac:spMk id="1059" creationId="{2089CB41-F399-4AEB-980C-5BFB1049CBED}"/>
          </ac:spMkLst>
        </pc:spChg>
        <pc:spChg chg="add del">
          <ac:chgData name="Azim Pathan" userId="71d2ce7747a9763e" providerId="LiveId" clId="{EB71A519-03D6-CF4A-8A50-E97DCADBCE0C}" dt="2022-04-18T09:20:17.605" v="1318" actId="26606"/>
          <ac:spMkLst>
            <pc:docMk/>
            <pc:sldMk cId="2079674599" sldId="270"/>
            <ac:spMk id="1061" creationId="{A2679492-7988-4050-9056-542444452411}"/>
          </ac:spMkLst>
        </pc:spChg>
        <pc:spChg chg="add del">
          <ac:chgData name="Azim Pathan" userId="71d2ce7747a9763e" providerId="LiveId" clId="{EB71A519-03D6-CF4A-8A50-E97DCADBCE0C}" dt="2022-04-18T09:20:17.605" v="1318" actId="26606"/>
          <ac:spMkLst>
            <pc:docMk/>
            <pc:sldMk cId="2079674599" sldId="270"/>
            <ac:spMk id="1062" creationId="{B091B163-7D61-4891-ABCF-5C13D9C418D0}"/>
          </ac:spMkLst>
        </pc:spChg>
        <pc:spChg chg="add del">
          <ac:chgData name="Azim Pathan" userId="71d2ce7747a9763e" providerId="LiveId" clId="{EB71A519-03D6-CF4A-8A50-E97DCADBCE0C}" dt="2022-04-18T09:20:19.280" v="1320" actId="26606"/>
          <ac:spMkLst>
            <pc:docMk/>
            <pc:sldMk cId="2079674599" sldId="270"/>
            <ac:spMk id="1065" creationId="{2596F992-698C-48C0-9D89-70DA4CE927EF}"/>
          </ac:spMkLst>
        </pc:spChg>
        <pc:spChg chg="add del">
          <ac:chgData name="Azim Pathan" userId="71d2ce7747a9763e" providerId="LiveId" clId="{EB71A519-03D6-CF4A-8A50-E97DCADBCE0C}" dt="2022-04-18T09:20:19.280" v="1320" actId="26606"/>
          <ac:spMkLst>
            <pc:docMk/>
            <pc:sldMk cId="2079674599" sldId="270"/>
            <ac:spMk id="1066" creationId="{A344AAA5-41F4-4862-97EF-688D31DC7567}"/>
          </ac:spMkLst>
        </pc:spChg>
        <pc:spChg chg="add del">
          <ac:chgData name="Azim Pathan" userId="71d2ce7747a9763e" providerId="LiveId" clId="{EB71A519-03D6-CF4A-8A50-E97DCADBCE0C}" dt="2022-04-18T09:20:19.280" v="1320" actId="26606"/>
          <ac:spMkLst>
            <pc:docMk/>
            <pc:sldMk cId="2079674599" sldId="270"/>
            <ac:spMk id="1067" creationId="{69E1A62C-2AAF-4B3E-8CDB-65E237080997}"/>
          </ac:spMkLst>
        </pc:spChg>
        <pc:spChg chg="add del">
          <ac:chgData name="Azim Pathan" userId="71d2ce7747a9763e" providerId="LiveId" clId="{EB71A519-03D6-CF4A-8A50-E97DCADBCE0C}" dt="2022-04-18T09:20:19.937" v="1322" actId="26606"/>
          <ac:spMkLst>
            <pc:docMk/>
            <pc:sldMk cId="2079674599" sldId="270"/>
            <ac:spMk id="1069" creationId="{57F72BCA-EE24-40BE-9ECA-E10C9BA55F90}"/>
          </ac:spMkLst>
        </pc:spChg>
        <pc:spChg chg="add del">
          <ac:chgData name="Azim Pathan" userId="71d2ce7747a9763e" providerId="LiveId" clId="{EB71A519-03D6-CF4A-8A50-E97DCADBCE0C}" dt="2022-04-18T09:20:19.937" v="1322" actId="26606"/>
          <ac:spMkLst>
            <pc:docMk/>
            <pc:sldMk cId="2079674599" sldId="270"/>
            <ac:spMk id="1070" creationId="{6B3C4597-DD46-4BFC-B999-C52879B95B16}"/>
          </ac:spMkLst>
        </pc:spChg>
        <pc:spChg chg="add del">
          <ac:chgData name="Azim Pathan" userId="71d2ce7747a9763e" providerId="LiveId" clId="{EB71A519-03D6-CF4A-8A50-E97DCADBCE0C}" dt="2022-04-18T09:20:19.937" v="1322" actId="26606"/>
          <ac:spMkLst>
            <pc:docMk/>
            <pc:sldMk cId="2079674599" sldId="270"/>
            <ac:spMk id="1071" creationId="{632B59AC-0160-4F1D-934F-B7D8B6AE44A1}"/>
          </ac:spMkLst>
        </pc:spChg>
        <pc:spChg chg="add del">
          <ac:chgData name="Azim Pathan" userId="71d2ce7747a9763e" providerId="LiveId" clId="{EB71A519-03D6-CF4A-8A50-E97DCADBCE0C}" dt="2022-04-18T09:20:22.668" v="1324" actId="26606"/>
          <ac:spMkLst>
            <pc:docMk/>
            <pc:sldMk cId="2079674599" sldId="270"/>
            <ac:spMk id="1073" creationId="{8D1AA55E-40D5-461B-A5A8-4AE8AAB71B08}"/>
          </ac:spMkLst>
        </pc:spChg>
        <pc:spChg chg="add del">
          <ac:chgData name="Azim Pathan" userId="71d2ce7747a9763e" providerId="LiveId" clId="{EB71A519-03D6-CF4A-8A50-E97DCADBCE0C}" dt="2022-04-18T09:20:22.668" v="1324" actId="26606"/>
          <ac:spMkLst>
            <pc:docMk/>
            <pc:sldMk cId="2079674599" sldId="270"/>
            <ac:spMk id="1075" creationId="{6CB927A4-E432-4310-9CD5-E89FF5063179}"/>
          </ac:spMkLst>
        </pc:spChg>
        <pc:spChg chg="add del">
          <ac:chgData name="Azim Pathan" userId="71d2ce7747a9763e" providerId="LiveId" clId="{EB71A519-03D6-CF4A-8A50-E97DCADBCE0C}" dt="2022-04-18T09:20:22.668" v="1324" actId="26606"/>
          <ac:spMkLst>
            <pc:docMk/>
            <pc:sldMk cId="2079674599" sldId="270"/>
            <ac:spMk id="1076" creationId="{E3020543-B24B-4EC4-8FFC-8DD88EEA91A8}"/>
          </ac:spMkLst>
        </pc:spChg>
        <pc:spChg chg="add del">
          <ac:chgData name="Azim Pathan" userId="71d2ce7747a9763e" providerId="LiveId" clId="{EB71A519-03D6-CF4A-8A50-E97DCADBCE0C}" dt="2022-04-18T09:20:23.297" v="1326" actId="26606"/>
          <ac:spMkLst>
            <pc:docMk/>
            <pc:sldMk cId="2079674599" sldId="270"/>
            <ac:spMk id="1078" creationId="{0CCC4BA0-1298-4DBD-86F1-B51D8C9D3437}"/>
          </ac:spMkLst>
        </pc:spChg>
        <pc:spChg chg="add del">
          <ac:chgData name="Azim Pathan" userId="71d2ce7747a9763e" providerId="LiveId" clId="{EB71A519-03D6-CF4A-8A50-E97DCADBCE0C}" dt="2022-04-18T09:20:23.297" v="1326" actId="26606"/>
          <ac:spMkLst>
            <pc:docMk/>
            <pc:sldMk cId="2079674599" sldId="270"/>
            <ac:spMk id="1079" creationId="{EEBF1590-3B36-48EE-A89D-3B6F3CB256AB}"/>
          </ac:spMkLst>
        </pc:spChg>
        <pc:spChg chg="add del">
          <ac:chgData name="Azim Pathan" userId="71d2ce7747a9763e" providerId="LiveId" clId="{EB71A519-03D6-CF4A-8A50-E97DCADBCE0C}" dt="2022-04-18T09:20:23.297" v="1326" actId="26606"/>
          <ac:spMkLst>
            <pc:docMk/>
            <pc:sldMk cId="2079674599" sldId="270"/>
            <ac:spMk id="1080" creationId="{AC8F6C8C-AB5A-4548-942D-E3FD40ACBC49}"/>
          </ac:spMkLst>
        </pc:spChg>
        <pc:spChg chg="add del">
          <ac:chgData name="Azim Pathan" userId="71d2ce7747a9763e" providerId="LiveId" clId="{EB71A519-03D6-CF4A-8A50-E97DCADBCE0C}" dt="2022-04-18T09:20:23.946" v="1328" actId="26606"/>
          <ac:spMkLst>
            <pc:docMk/>
            <pc:sldMk cId="2079674599" sldId="270"/>
            <ac:spMk id="1082" creationId="{3AFE8227-C443-417B-BA91-520EB1EF4559}"/>
          </ac:spMkLst>
        </pc:spChg>
        <pc:spChg chg="add del">
          <ac:chgData name="Azim Pathan" userId="71d2ce7747a9763e" providerId="LiveId" clId="{EB71A519-03D6-CF4A-8A50-E97DCADBCE0C}" dt="2022-04-18T09:20:23.946" v="1328" actId="26606"/>
          <ac:spMkLst>
            <pc:docMk/>
            <pc:sldMk cId="2079674599" sldId="270"/>
            <ac:spMk id="1083" creationId="{907741FC-B544-4A6E-B831-6789D042333D}"/>
          </ac:spMkLst>
        </pc:spChg>
        <pc:spChg chg="add del">
          <ac:chgData name="Azim Pathan" userId="71d2ce7747a9763e" providerId="LiveId" clId="{EB71A519-03D6-CF4A-8A50-E97DCADBCE0C}" dt="2022-04-18T09:20:23.946" v="1328" actId="26606"/>
          <ac:spMkLst>
            <pc:docMk/>
            <pc:sldMk cId="2079674599" sldId="270"/>
            <ac:spMk id="1084" creationId="{3F0BE7ED-7814-4273-B18A-F26CC0380380}"/>
          </ac:spMkLst>
        </pc:spChg>
        <pc:spChg chg="add del">
          <ac:chgData name="Azim Pathan" userId="71d2ce7747a9763e" providerId="LiveId" clId="{EB71A519-03D6-CF4A-8A50-E97DCADBCE0C}" dt="2022-04-18T09:20:25.583" v="1330" actId="26606"/>
          <ac:spMkLst>
            <pc:docMk/>
            <pc:sldMk cId="2079674599" sldId="270"/>
            <ac:spMk id="1086" creationId="{21A75659-5A6F-4F77-9679-678A00B9D8DC}"/>
          </ac:spMkLst>
        </pc:spChg>
        <pc:spChg chg="add del">
          <ac:chgData name="Azim Pathan" userId="71d2ce7747a9763e" providerId="LiveId" clId="{EB71A519-03D6-CF4A-8A50-E97DCADBCE0C}" dt="2022-04-18T09:20:25.583" v="1330" actId="26606"/>
          <ac:spMkLst>
            <pc:docMk/>
            <pc:sldMk cId="2079674599" sldId="270"/>
            <ac:spMk id="1087" creationId="{E30A3A45-140E-431E-AED0-07EF836310B3}"/>
          </ac:spMkLst>
        </pc:spChg>
        <pc:spChg chg="add del">
          <ac:chgData name="Azim Pathan" userId="71d2ce7747a9763e" providerId="LiveId" clId="{EB71A519-03D6-CF4A-8A50-E97DCADBCE0C}" dt="2022-04-18T09:20:27.741" v="1332" actId="26606"/>
          <ac:spMkLst>
            <pc:docMk/>
            <pc:sldMk cId="2079674599" sldId="270"/>
            <ac:spMk id="1089" creationId="{201CC55D-ED54-4C5C-95E6-10947BD1103B}"/>
          </ac:spMkLst>
        </pc:spChg>
        <pc:spChg chg="add del">
          <ac:chgData name="Azim Pathan" userId="71d2ce7747a9763e" providerId="LiveId" clId="{EB71A519-03D6-CF4A-8A50-E97DCADBCE0C}" dt="2022-04-18T09:20:27.741" v="1332" actId="26606"/>
          <ac:spMkLst>
            <pc:docMk/>
            <pc:sldMk cId="2079674599" sldId="270"/>
            <ac:spMk id="1093" creationId="{3873B707-463F-40B0-8227-E8CC6C67EB25}"/>
          </ac:spMkLst>
        </pc:spChg>
        <pc:spChg chg="add del">
          <ac:chgData name="Azim Pathan" userId="71d2ce7747a9763e" providerId="LiveId" clId="{EB71A519-03D6-CF4A-8A50-E97DCADBCE0C}" dt="2022-04-18T09:20:27.741" v="1332" actId="26606"/>
          <ac:spMkLst>
            <pc:docMk/>
            <pc:sldMk cId="2079674599" sldId="270"/>
            <ac:spMk id="1095" creationId="{C13237C8-E62C-4F0D-A318-BD6FB6C2D138}"/>
          </ac:spMkLst>
        </pc:spChg>
        <pc:spChg chg="add del">
          <ac:chgData name="Azim Pathan" userId="71d2ce7747a9763e" providerId="LiveId" clId="{EB71A519-03D6-CF4A-8A50-E97DCADBCE0C}" dt="2022-04-18T09:20:27.741" v="1332" actId="26606"/>
          <ac:spMkLst>
            <pc:docMk/>
            <pc:sldMk cId="2079674599" sldId="270"/>
            <ac:spMk id="1096" creationId="{19C9EAEA-39D0-4B0E-A0EB-51E7B26740B1}"/>
          </ac:spMkLst>
        </pc:spChg>
        <pc:spChg chg="add del">
          <ac:chgData name="Azim Pathan" userId="71d2ce7747a9763e" providerId="LiveId" clId="{EB71A519-03D6-CF4A-8A50-E97DCADBCE0C}" dt="2022-04-18T09:20:29.023" v="1334" actId="26606"/>
          <ac:spMkLst>
            <pc:docMk/>
            <pc:sldMk cId="2079674599" sldId="270"/>
            <ac:spMk id="1098" creationId="{5DF40726-9B19-4165-9C26-757D16E19E23}"/>
          </ac:spMkLst>
        </pc:spChg>
        <pc:spChg chg="add del">
          <ac:chgData name="Azim Pathan" userId="71d2ce7747a9763e" providerId="LiveId" clId="{EB71A519-03D6-CF4A-8A50-E97DCADBCE0C}" dt="2022-04-18T09:20:29.023" v="1334" actId="26606"/>
          <ac:spMkLst>
            <pc:docMk/>
            <pc:sldMk cId="2079674599" sldId="270"/>
            <ac:spMk id="1099" creationId="{79654839-315F-4556-AA8C-8BF52C05A5B0}"/>
          </ac:spMkLst>
        </pc:spChg>
        <pc:spChg chg="add del">
          <ac:chgData name="Azim Pathan" userId="71d2ce7747a9763e" providerId="LiveId" clId="{EB71A519-03D6-CF4A-8A50-E97DCADBCE0C}" dt="2022-04-18T09:20:29.023" v="1334" actId="26606"/>
          <ac:spMkLst>
            <pc:docMk/>
            <pc:sldMk cId="2079674599" sldId="270"/>
            <ac:spMk id="1100" creationId="{2089CB41-F399-4AEB-980C-5BFB1049CBED}"/>
          </ac:spMkLst>
        </pc:spChg>
        <pc:spChg chg="add del">
          <ac:chgData name="Azim Pathan" userId="71d2ce7747a9763e" providerId="LiveId" clId="{EB71A519-03D6-CF4A-8A50-E97DCADBCE0C}" dt="2022-04-18T09:20:29.023" v="1334" actId="26606"/>
          <ac:spMkLst>
            <pc:docMk/>
            <pc:sldMk cId="2079674599" sldId="270"/>
            <ac:spMk id="1101" creationId="{1BFC967B-3DD6-463D-9DB9-6E4419AE0DAA}"/>
          </ac:spMkLst>
        </pc:spChg>
        <pc:spChg chg="add del">
          <ac:chgData name="Azim Pathan" userId="71d2ce7747a9763e" providerId="LiveId" clId="{EB71A519-03D6-CF4A-8A50-E97DCADBCE0C}" dt="2022-04-18T09:20:29.505" v="1336" actId="26606"/>
          <ac:spMkLst>
            <pc:docMk/>
            <pc:sldMk cId="2079674599" sldId="270"/>
            <ac:spMk id="1103" creationId="{201CC55D-ED54-4C5C-95E6-10947BD1103B}"/>
          </ac:spMkLst>
        </pc:spChg>
        <pc:spChg chg="add del">
          <ac:chgData name="Azim Pathan" userId="71d2ce7747a9763e" providerId="LiveId" clId="{EB71A519-03D6-CF4A-8A50-E97DCADBCE0C}" dt="2022-04-18T09:20:29.505" v="1336" actId="26606"/>
          <ac:spMkLst>
            <pc:docMk/>
            <pc:sldMk cId="2079674599" sldId="270"/>
            <ac:spMk id="1107" creationId="{3873B707-463F-40B0-8227-E8CC6C67EB25}"/>
          </ac:spMkLst>
        </pc:spChg>
        <pc:spChg chg="add del">
          <ac:chgData name="Azim Pathan" userId="71d2ce7747a9763e" providerId="LiveId" clId="{EB71A519-03D6-CF4A-8A50-E97DCADBCE0C}" dt="2022-04-18T09:20:29.505" v="1336" actId="26606"/>
          <ac:spMkLst>
            <pc:docMk/>
            <pc:sldMk cId="2079674599" sldId="270"/>
            <ac:spMk id="1108" creationId="{79654839-315F-4556-AA8C-8BF52C05A5B0}"/>
          </ac:spMkLst>
        </pc:spChg>
        <pc:spChg chg="add del">
          <ac:chgData name="Azim Pathan" userId="71d2ce7747a9763e" providerId="LiveId" clId="{EB71A519-03D6-CF4A-8A50-E97DCADBCE0C}" dt="2022-04-18T09:20:29.505" v="1336" actId="26606"/>
          <ac:spMkLst>
            <pc:docMk/>
            <pc:sldMk cId="2079674599" sldId="270"/>
            <ac:spMk id="1109" creationId="{C13237C8-E62C-4F0D-A318-BD6FB6C2D138}"/>
          </ac:spMkLst>
        </pc:spChg>
        <pc:spChg chg="add del">
          <ac:chgData name="Azim Pathan" userId="71d2ce7747a9763e" providerId="LiveId" clId="{EB71A519-03D6-CF4A-8A50-E97DCADBCE0C}" dt="2022-04-18T09:20:30.597" v="1338" actId="26606"/>
          <ac:spMkLst>
            <pc:docMk/>
            <pc:sldMk cId="2079674599" sldId="270"/>
            <ac:spMk id="1111" creationId="{A2679492-7988-4050-9056-542444452411}"/>
          </ac:spMkLst>
        </pc:spChg>
        <pc:spChg chg="add del">
          <ac:chgData name="Azim Pathan" userId="71d2ce7747a9763e" providerId="LiveId" clId="{EB71A519-03D6-CF4A-8A50-E97DCADBCE0C}" dt="2022-04-18T09:20:30.597" v="1338" actId="26606"/>
          <ac:spMkLst>
            <pc:docMk/>
            <pc:sldMk cId="2079674599" sldId="270"/>
            <ac:spMk id="1112" creationId="{B091B163-7D61-4891-ABCF-5C13D9C418D0}"/>
          </ac:spMkLst>
        </pc:spChg>
        <pc:spChg chg="add del">
          <ac:chgData name="Azim Pathan" userId="71d2ce7747a9763e" providerId="LiveId" clId="{EB71A519-03D6-CF4A-8A50-E97DCADBCE0C}" dt="2022-04-18T09:20:30.597" v="1338" actId="26606"/>
          <ac:spMkLst>
            <pc:docMk/>
            <pc:sldMk cId="2079674599" sldId="270"/>
            <ac:spMk id="1113" creationId="{79654839-315F-4556-AA8C-8BF52C05A5B0}"/>
          </ac:spMkLst>
        </pc:spChg>
        <pc:spChg chg="add del">
          <ac:chgData name="Azim Pathan" userId="71d2ce7747a9763e" providerId="LiveId" clId="{EB71A519-03D6-CF4A-8A50-E97DCADBCE0C}" dt="2022-04-18T09:42:32.415" v="2471" actId="26606"/>
          <ac:spMkLst>
            <pc:docMk/>
            <pc:sldMk cId="2079674599" sldId="270"/>
            <ac:spMk id="1116" creationId="{8D1AA55E-40D5-461B-A5A8-4AE8AAB71B08}"/>
          </ac:spMkLst>
        </pc:spChg>
        <pc:spChg chg="add mod">
          <ac:chgData name="Azim Pathan" userId="71d2ce7747a9763e" providerId="LiveId" clId="{EB71A519-03D6-CF4A-8A50-E97DCADBCE0C}" dt="2022-04-20T03:33:08.196" v="8551"/>
          <ac:spMkLst>
            <pc:docMk/>
            <pc:sldMk cId="2079674599" sldId="270"/>
            <ac:spMk id="1118" creationId="{79654839-315F-4556-AA8C-8BF52C05A5B0}"/>
          </ac:spMkLst>
        </pc:spChg>
        <pc:spChg chg="add del">
          <ac:chgData name="Azim Pathan" userId="71d2ce7747a9763e" providerId="LiveId" clId="{EB71A519-03D6-CF4A-8A50-E97DCADBCE0C}" dt="2022-04-18T09:42:32.415" v="2471" actId="26606"/>
          <ac:spMkLst>
            <pc:docMk/>
            <pc:sldMk cId="2079674599" sldId="270"/>
            <ac:spMk id="1119" creationId="{6CB927A4-E432-4310-9CD5-E89FF5063179}"/>
          </ac:spMkLst>
        </pc:spChg>
        <pc:spChg chg="add del">
          <ac:chgData name="Azim Pathan" userId="71d2ce7747a9763e" providerId="LiveId" clId="{EB71A519-03D6-CF4A-8A50-E97DCADBCE0C}" dt="2022-04-18T09:42:32.415" v="2471" actId="26606"/>
          <ac:spMkLst>
            <pc:docMk/>
            <pc:sldMk cId="2079674599" sldId="270"/>
            <ac:spMk id="1120" creationId="{E3020543-B24B-4EC4-8FFC-8DD88EEA91A8}"/>
          </ac:spMkLst>
        </pc:spChg>
        <pc:spChg chg="add del">
          <ac:chgData name="Azim Pathan" userId="71d2ce7747a9763e" providerId="LiveId" clId="{EB71A519-03D6-CF4A-8A50-E97DCADBCE0C}" dt="2022-04-18T09:43:08.979" v="2479" actId="26606"/>
          <ac:spMkLst>
            <pc:docMk/>
            <pc:sldMk cId="2079674599" sldId="270"/>
            <ac:spMk id="1121" creationId="{743AA782-23D1-4521-8CAD-47662984AA08}"/>
          </ac:spMkLst>
        </pc:spChg>
        <pc:spChg chg="add del">
          <ac:chgData name="Azim Pathan" userId="71d2ce7747a9763e" providerId="LiveId" clId="{EB71A519-03D6-CF4A-8A50-E97DCADBCE0C}" dt="2022-04-18T09:43:08.979" v="2479" actId="26606"/>
          <ac:spMkLst>
            <pc:docMk/>
            <pc:sldMk cId="2079674599" sldId="270"/>
            <ac:spMk id="1122" creationId="{71877DBC-BB60-40F0-AC93-2ACDBAAE60CE}"/>
          </ac:spMkLst>
        </pc:spChg>
        <pc:spChg chg="add del">
          <ac:chgData name="Azim Pathan" userId="71d2ce7747a9763e" providerId="LiveId" clId="{EB71A519-03D6-CF4A-8A50-E97DCADBCE0C}" dt="2022-04-18T09:43:10.658" v="2481" actId="26606"/>
          <ac:spMkLst>
            <pc:docMk/>
            <pc:sldMk cId="2079674599" sldId="270"/>
            <ac:spMk id="1124" creationId="{201CC55D-ED54-4C5C-95E6-10947BD1103B}"/>
          </ac:spMkLst>
        </pc:spChg>
        <pc:spChg chg="add del">
          <ac:chgData name="Azim Pathan" userId="71d2ce7747a9763e" providerId="LiveId" clId="{EB71A519-03D6-CF4A-8A50-E97DCADBCE0C}" dt="2022-04-18T09:43:10.658" v="2481" actId="26606"/>
          <ac:spMkLst>
            <pc:docMk/>
            <pc:sldMk cId="2079674599" sldId="270"/>
            <ac:spMk id="1126" creationId="{3873B707-463F-40B0-8227-E8CC6C67EB25}"/>
          </ac:spMkLst>
        </pc:spChg>
        <pc:spChg chg="add del">
          <ac:chgData name="Azim Pathan" userId="71d2ce7747a9763e" providerId="LiveId" clId="{EB71A519-03D6-CF4A-8A50-E97DCADBCE0C}" dt="2022-04-18T09:43:10.658" v="2481" actId="26606"/>
          <ac:spMkLst>
            <pc:docMk/>
            <pc:sldMk cId="2079674599" sldId="270"/>
            <ac:spMk id="1127" creationId="{C13237C8-E62C-4F0D-A318-BD6FB6C2D138}"/>
          </ac:spMkLst>
        </pc:spChg>
        <pc:spChg chg="add del">
          <ac:chgData name="Azim Pathan" userId="71d2ce7747a9763e" providerId="LiveId" clId="{EB71A519-03D6-CF4A-8A50-E97DCADBCE0C}" dt="2022-04-18T09:43:10.658" v="2481" actId="26606"/>
          <ac:spMkLst>
            <pc:docMk/>
            <pc:sldMk cId="2079674599" sldId="270"/>
            <ac:spMk id="1128" creationId="{19C9EAEA-39D0-4B0E-A0EB-51E7B26740B1}"/>
          </ac:spMkLst>
        </pc:spChg>
        <pc:spChg chg="add del">
          <ac:chgData name="Azim Pathan" userId="71d2ce7747a9763e" providerId="LiveId" clId="{EB71A519-03D6-CF4A-8A50-E97DCADBCE0C}" dt="2022-04-18T09:43:13.364" v="2483" actId="26606"/>
          <ac:spMkLst>
            <pc:docMk/>
            <pc:sldMk cId="2079674599" sldId="270"/>
            <ac:spMk id="1130" creationId="{8D1AA55E-40D5-461B-A5A8-4AE8AAB71B08}"/>
          </ac:spMkLst>
        </pc:spChg>
        <pc:spChg chg="add del">
          <ac:chgData name="Azim Pathan" userId="71d2ce7747a9763e" providerId="LiveId" clId="{EB71A519-03D6-CF4A-8A50-E97DCADBCE0C}" dt="2022-04-18T09:43:13.364" v="2483" actId="26606"/>
          <ac:spMkLst>
            <pc:docMk/>
            <pc:sldMk cId="2079674599" sldId="270"/>
            <ac:spMk id="1132" creationId="{6CB927A4-E432-4310-9CD5-E89FF5063179}"/>
          </ac:spMkLst>
        </pc:spChg>
        <pc:spChg chg="add del">
          <ac:chgData name="Azim Pathan" userId="71d2ce7747a9763e" providerId="LiveId" clId="{EB71A519-03D6-CF4A-8A50-E97DCADBCE0C}" dt="2022-04-18T09:43:13.364" v="2483" actId="26606"/>
          <ac:spMkLst>
            <pc:docMk/>
            <pc:sldMk cId="2079674599" sldId="270"/>
            <ac:spMk id="1133" creationId="{E3020543-B24B-4EC4-8FFC-8DD88EEA91A8}"/>
          </ac:spMkLst>
        </pc:spChg>
        <pc:spChg chg="add del">
          <ac:chgData name="Azim Pathan" userId="71d2ce7747a9763e" providerId="LiveId" clId="{EB71A519-03D6-CF4A-8A50-E97DCADBCE0C}" dt="2022-04-18T09:43:17.733" v="2485" actId="26606"/>
          <ac:spMkLst>
            <pc:docMk/>
            <pc:sldMk cId="2079674599" sldId="270"/>
            <ac:spMk id="1135" creationId="{91F32EBA-ED97-466E-8CFA-8382584155D0}"/>
          </ac:spMkLst>
        </pc:spChg>
        <pc:spChg chg="add del">
          <ac:chgData name="Azim Pathan" userId="71d2ce7747a9763e" providerId="LiveId" clId="{EB71A519-03D6-CF4A-8A50-E97DCADBCE0C}" dt="2022-04-18T09:43:17.733" v="2485" actId="26606"/>
          <ac:spMkLst>
            <pc:docMk/>
            <pc:sldMk cId="2079674599" sldId="270"/>
            <ac:spMk id="1136" creationId="{62A38935-BB53-4DF7-A56E-48DD25B685D7}"/>
          </ac:spMkLst>
        </pc:spChg>
        <pc:spChg chg="add">
          <ac:chgData name="Azim Pathan" userId="71d2ce7747a9763e" providerId="LiveId" clId="{EB71A519-03D6-CF4A-8A50-E97DCADBCE0C}" dt="2022-04-18T09:43:17.747" v="2486" actId="26606"/>
          <ac:spMkLst>
            <pc:docMk/>
            <pc:sldMk cId="2079674599" sldId="270"/>
            <ac:spMk id="1138" creationId="{8D1AA55E-40D5-461B-A5A8-4AE8AAB71B08}"/>
          </ac:spMkLst>
        </pc:spChg>
        <pc:grpChg chg="add del">
          <ac:chgData name="Azim Pathan" userId="71d2ce7747a9763e" providerId="LiveId" clId="{EB71A519-03D6-CF4A-8A50-E97DCADBCE0C}" dt="2022-04-18T07:57:20.583" v="316" actId="26606"/>
          <ac:grpSpMkLst>
            <pc:docMk/>
            <pc:sldMk cId="2079674599" sldId="270"/>
            <ac:grpSpMk id="7" creationId="{851F9572-54D5-457A-BA34-C395A478A4FA}"/>
          </ac:grpSpMkLst>
        </pc:grpChg>
        <pc:grpChg chg="add del">
          <ac:chgData name="Azim Pathan" userId="71d2ce7747a9763e" providerId="LiveId" clId="{EB71A519-03D6-CF4A-8A50-E97DCADBCE0C}" dt="2022-04-18T07:57:20.583" v="316" actId="26606"/>
          <ac:grpSpMkLst>
            <pc:docMk/>
            <pc:sldMk cId="2079674599" sldId="270"/>
            <ac:grpSpMk id="8" creationId="{06A80B50-DCB4-4775-9C8E-7AF0F56803E9}"/>
          </ac:grpSpMkLst>
        </pc:grpChg>
        <pc:grpChg chg="add del">
          <ac:chgData name="Azim Pathan" userId="71d2ce7747a9763e" providerId="LiveId" clId="{EB71A519-03D6-CF4A-8A50-E97DCADBCE0C}" dt="2022-04-18T07:57:09.357" v="306" actId="26606"/>
          <ac:grpSpMkLst>
            <pc:docMk/>
            <pc:sldMk cId="2079674599" sldId="270"/>
            <ac:grpSpMk id="10" creationId="{851F9572-54D5-457A-BA34-C395A478A4FA}"/>
          </ac:grpSpMkLst>
        </pc:grpChg>
        <pc:grpChg chg="add del">
          <ac:chgData name="Azim Pathan" userId="71d2ce7747a9763e" providerId="LiveId" clId="{EB71A519-03D6-CF4A-8A50-E97DCADBCE0C}" dt="2022-04-18T07:57:09.357" v="306" actId="26606"/>
          <ac:grpSpMkLst>
            <pc:docMk/>
            <pc:sldMk cId="2079674599" sldId="270"/>
            <ac:grpSpMk id="14" creationId="{06A80B50-DCB4-4775-9C8E-7AF0F56803E9}"/>
          </ac:grpSpMkLst>
        </pc:grpChg>
        <pc:grpChg chg="add del">
          <ac:chgData name="Azim Pathan" userId="71d2ce7747a9763e" providerId="LiveId" clId="{EB71A519-03D6-CF4A-8A50-E97DCADBCE0C}" dt="2022-04-18T09:10:33.759" v="1005" actId="26606"/>
          <ac:grpSpMkLst>
            <pc:docMk/>
            <pc:sldMk cId="2079674599" sldId="270"/>
            <ac:grpSpMk id="22" creationId="{5F892E19-92E7-4BB2-8C3F-DBDFE8D9D324}"/>
          </ac:grpSpMkLst>
        </pc:grpChg>
        <pc:grpChg chg="add del">
          <ac:chgData name="Azim Pathan" userId="71d2ce7747a9763e" providerId="LiveId" clId="{EB71A519-03D6-CF4A-8A50-E97DCADBCE0C}" dt="2022-04-18T08:00:13.863" v="402" actId="26606"/>
          <ac:grpSpMkLst>
            <pc:docMk/>
            <pc:sldMk cId="2079674599" sldId="270"/>
            <ac:grpSpMk id="38" creationId="{4ADB9295-9645-4BF2-ADFD-75800B7FAD06}"/>
          </ac:grpSpMkLst>
        </pc:grpChg>
        <pc:grpChg chg="add del">
          <ac:chgData name="Azim Pathan" userId="71d2ce7747a9763e" providerId="LiveId" clId="{EB71A519-03D6-CF4A-8A50-E97DCADBCE0C}" dt="2022-04-18T08:00:13.833" v="401" actId="26606"/>
          <ac:grpSpMkLst>
            <pc:docMk/>
            <pc:sldMk cId="2079674599" sldId="270"/>
            <ac:grpSpMk id="47" creationId="{85BE3A7E-6A3F-401E-A025-BBB8FDB8DD30}"/>
          </ac:grpSpMkLst>
        </pc:grpChg>
        <pc:grpChg chg="add del">
          <ac:chgData name="Azim Pathan" userId="71d2ce7747a9763e" providerId="LiveId" clId="{EB71A519-03D6-CF4A-8A50-E97DCADBCE0C}" dt="2022-04-18T07:57:11.109" v="308" actId="26606"/>
          <ac:grpSpMkLst>
            <pc:docMk/>
            <pc:sldMk cId="2079674599" sldId="270"/>
            <ac:grpSpMk id="70" creationId="{9C9A395D-0E3C-47A2-BD3C-E0B63FFEB93B}"/>
          </ac:grpSpMkLst>
        </pc:grpChg>
        <pc:grpChg chg="add del">
          <ac:chgData name="Azim Pathan" userId="71d2ce7747a9763e" providerId="LiveId" clId="{EB71A519-03D6-CF4A-8A50-E97DCADBCE0C}" dt="2022-04-18T07:57:11.109" v="308" actId="26606"/>
          <ac:grpSpMkLst>
            <pc:docMk/>
            <pc:sldMk cId="2079674599" sldId="270"/>
            <ac:grpSpMk id="72" creationId="{1D4E244F-B3CC-4EA6-AEF8-9C10A9F2D650}"/>
          </ac:grpSpMkLst>
        </pc:grpChg>
        <pc:grpChg chg="add del">
          <ac:chgData name="Azim Pathan" userId="71d2ce7747a9763e" providerId="LiveId" clId="{EB71A519-03D6-CF4A-8A50-E97DCADBCE0C}" dt="2022-04-18T07:47:37.421" v="280" actId="26606"/>
          <ac:grpSpMkLst>
            <pc:docMk/>
            <pc:sldMk cId="2079674599" sldId="270"/>
            <ac:grpSpMk id="77" creationId="{1F9514F9-0FC6-47CE-9741-227EF8E360CB}"/>
          </ac:grpSpMkLst>
        </pc:grpChg>
        <pc:grpChg chg="add del">
          <ac:chgData name="Azim Pathan" userId="71d2ce7747a9763e" providerId="LiveId" clId="{EB71A519-03D6-CF4A-8A50-E97DCADBCE0C}" dt="2022-04-18T08:00:13.833" v="401" actId="26606"/>
          <ac:grpSpMkLst>
            <pc:docMk/>
            <pc:sldMk cId="2079674599" sldId="270"/>
            <ac:grpSpMk id="78" creationId="{F4E035BE-9FF4-43D3-BC25-CF582D7FF85E}"/>
          </ac:grpSpMkLst>
        </pc:grpChg>
        <pc:grpChg chg="add del">
          <ac:chgData name="Azim Pathan" userId="71d2ce7747a9763e" providerId="LiveId" clId="{EB71A519-03D6-CF4A-8A50-E97DCADBCE0C}" dt="2022-04-18T09:07:12.929" v="906"/>
          <ac:grpSpMkLst>
            <pc:docMk/>
            <pc:sldMk cId="2079674599" sldId="270"/>
            <ac:grpSpMk id="91" creationId="{4ADB9295-9645-4BF2-ADFD-75800B7FAD06}"/>
          </ac:grpSpMkLst>
        </pc:grpChg>
        <pc:grpChg chg="add del">
          <ac:chgData name="Azim Pathan" userId="71d2ce7747a9763e" providerId="LiveId" clId="{EB71A519-03D6-CF4A-8A50-E97DCADBCE0C}" dt="2022-04-18T08:12:50.154" v="772" actId="26606"/>
          <ac:grpSpMkLst>
            <pc:docMk/>
            <pc:sldMk cId="2079674599" sldId="270"/>
            <ac:grpSpMk id="97" creationId="{F4E035BE-9FF4-43D3-BC25-CF582D7FF85E}"/>
          </ac:grpSpMkLst>
        </pc:grpChg>
        <pc:grpChg chg="add del">
          <ac:chgData name="Azim Pathan" userId="71d2ce7747a9763e" providerId="LiveId" clId="{EB71A519-03D6-CF4A-8A50-E97DCADBCE0C}" dt="2022-04-18T08:12:50.154" v="772" actId="26606"/>
          <ac:grpSpMkLst>
            <pc:docMk/>
            <pc:sldMk cId="2079674599" sldId="270"/>
            <ac:grpSpMk id="102" creationId="{85BE3A7E-6A3F-401E-A025-BBB8FDB8DD30}"/>
          </ac:grpSpMkLst>
        </pc:grpChg>
        <pc:grpChg chg="add del">
          <ac:chgData name="Azim Pathan" userId="71d2ce7747a9763e" providerId="LiveId" clId="{EB71A519-03D6-CF4A-8A50-E97DCADBCE0C}" dt="2022-04-18T09:15:09.443" v="1090" actId="26606"/>
          <ac:grpSpMkLst>
            <pc:docMk/>
            <pc:sldMk cId="2079674599" sldId="270"/>
            <ac:grpSpMk id="137" creationId="{1DE889C7-FAD6-4397-98E2-05D503484459}"/>
          </ac:grpSpMkLst>
        </pc:grpChg>
        <pc:grpChg chg="add del">
          <ac:chgData name="Azim Pathan" userId="71d2ce7747a9763e" providerId="LiveId" clId="{EB71A519-03D6-CF4A-8A50-E97DCADBCE0C}" dt="2022-04-18T09:43:07.959" v="2477" actId="26606"/>
          <ac:grpSpMkLst>
            <pc:docMk/>
            <pc:sldMk cId="2079674599" sldId="270"/>
            <ac:grpSpMk id="257" creationId="{1DE889C7-FAD6-4397-98E2-05D503484459}"/>
          </ac:grpSpMkLst>
        </pc:grpChg>
        <pc:grpChg chg="add del">
          <ac:chgData name="Azim Pathan" userId="71d2ce7747a9763e" providerId="LiveId" clId="{EB71A519-03D6-CF4A-8A50-E97DCADBCE0C}" dt="2022-04-18T07:47:37.421" v="280" actId="26606"/>
          <ac:grpSpMkLst>
            <pc:docMk/>
            <pc:sldMk cId="2079674599" sldId="270"/>
            <ac:grpSpMk id="1030" creationId="{A7D6E840-9DD4-473E-ABC8-0FC9062FD76C}"/>
          </ac:grpSpMkLst>
        </pc:grpChg>
        <pc:grpChg chg="add del">
          <ac:chgData name="Azim Pathan" userId="71d2ce7747a9763e" providerId="LiveId" clId="{EB71A519-03D6-CF4A-8A50-E97DCADBCE0C}" dt="2022-04-18T09:15:16.192" v="1098" actId="26606"/>
          <ac:grpSpMkLst>
            <pc:docMk/>
            <pc:sldMk cId="2079674599" sldId="270"/>
            <ac:grpSpMk id="1044" creationId="{B894EFA8-F425-4D19-A94B-445388B31E20}"/>
          </ac:grpSpMkLst>
        </pc:grpChg>
        <pc:grpChg chg="add del">
          <ac:chgData name="Azim Pathan" userId="71d2ce7747a9763e" providerId="LiveId" clId="{EB71A519-03D6-CF4A-8A50-E97DCADBCE0C}" dt="2022-04-18T09:15:16.192" v="1098" actId="26606"/>
          <ac:grpSpMkLst>
            <pc:docMk/>
            <pc:sldMk cId="2079674599" sldId="270"/>
            <ac:grpSpMk id="1045" creationId="{582A903B-6B78-4F0A-B7C9-3D80499020B8}"/>
          </ac:grpSpMkLst>
        </pc:grpChg>
        <pc:grpChg chg="add del">
          <ac:chgData name="Azim Pathan" userId="71d2ce7747a9763e" providerId="LiveId" clId="{EB71A519-03D6-CF4A-8A50-E97DCADBCE0C}" dt="2022-04-18T09:20:30.615" v="1339" actId="26606"/>
          <ac:grpSpMkLst>
            <pc:docMk/>
            <pc:sldMk cId="2079674599" sldId="270"/>
            <ac:grpSpMk id="1053" creationId="{1DE889C7-FAD6-4397-98E2-05D503484459}"/>
          </ac:grpSpMkLst>
        </pc:grpChg>
        <pc:grpChg chg="add del">
          <ac:chgData name="Azim Pathan" userId="71d2ce7747a9763e" providerId="LiveId" clId="{EB71A519-03D6-CF4A-8A50-E97DCADBCE0C}" dt="2022-04-18T09:20:27.741" v="1332" actId="26606"/>
          <ac:grpSpMkLst>
            <pc:docMk/>
            <pc:sldMk cId="2079674599" sldId="270"/>
            <ac:grpSpMk id="1090" creationId="{1DE889C7-FAD6-4397-98E2-05D503484459}"/>
          </ac:grpSpMkLst>
        </pc:grpChg>
        <pc:grpChg chg="add del">
          <ac:chgData name="Azim Pathan" userId="71d2ce7747a9763e" providerId="LiveId" clId="{EB71A519-03D6-CF4A-8A50-E97DCADBCE0C}" dt="2022-04-18T09:20:29.505" v="1336" actId="26606"/>
          <ac:grpSpMkLst>
            <pc:docMk/>
            <pc:sldMk cId="2079674599" sldId="270"/>
            <ac:grpSpMk id="1104" creationId="{1DE889C7-FAD6-4397-98E2-05D503484459}"/>
          </ac:grpSpMkLst>
        </pc:grpChg>
        <pc:grpChg chg="add del">
          <ac:chgData name="Azim Pathan" userId="71d2ce7747a9763e" providerId="LiveId" clId="{EB71A519-03D6-CF4A-8A50-E97DCADBCE0C}" dt="2022-04-18T09:43:10.658" v="2481" actId="26606"/>
          <ac:grpSpMkLst>
            <pc:docMk/>
            <pc:sldMk cId="2079674599" sldId="270"/>
            <ac:grpSpMk id="1125" creationId="{1DE889C7-FAD6-4397-98E2-05D503484459}"/>
          </ac:grpSpMkLst>
        </pc:grpChg>
        <pc:graphicFrameChg chg="add del">
          <ac:chgData name="Azim Pathan" userId="71d2ce7747a9763e" providerId="LiveId" clId="{EB71A519-03D6-CF4A-8A50-E97DCADBCE0C}" dt="2022-04-18T09:20:27.741" v="1332" actId="26606"/>
          <ac:graphicFrameMkLst>
            <pc:docMk/>
            <pc:sldMk cId="2079674599" sldId="270"/>
            <ac:graphicFrameMk id="1094" creationId="{EDB7E093-9EBD-7F58-09C5-EE5C8EFF9DDA}"/>
          </ac:graphicFrameMkLst>
        </pc:graphicFrameChg>
        <pc:picChg chg="add del mod ord">
          <ac:chgData name="Azim Pathan" userId="71d2ce7747a9763e" providerId="LiveId" clId="{EB71A519-03D6-CF4A-8A50-E97DCADBCE0C}" dt="2022-04-18T07:58:48.364" v="368" actId="478"/>
          <ac:picMkLst>
            <pc:docMk/>
            <pc:sldMk cId="2079674599" sldId="270"/>
            <ac:picMk id="5" creationId="{4A590C87-85F8-CD3E-EC72-6BBDA221880E}"/>
          </ac:picMkLst>
        </pc:picChg>
        <pc:picChg chg="add del mod ord">
          <ac:chgData name="Azim Pathan" userId="71d2ce7747a9763e" providerId="LiveId" clId="{EB71A519-03D6-CF4A-8A50-E97DCADBCE0C}" dt="2022-04-18T09:15:01.478" v="1086" actId="478"/>
          <ac:picMkLst>
            <pc:docMk/>
            <pc:sldMk cId="2079674599" sldId="270"/>
            <ac:picMk id="5" creationId="{D018557E-0520-6C10-58F7-032812E852BF}"/>
          </ac:picMkLst>
        </pc:picChg>
        <pc:picChg chg="add del mod">
          <ac:chgData name="Azim Pathan" userId="71d2ce7747a9763e" providerId="LiveId" clId="{EB71A519-03D6-CF4A-8A50-E97DCADBCE0C}" dt="2022-04-18T07:59:19.282" v="377" actId="478"/>
          <ac:picMkLst>
            <pc:docMk/>
            <pc:sldMk cId="2079674599" sldId="270"/>
            <ac:picMk id="9" creationId="{8125C0E4-F851-D76B-AA67-B00B9C4F6087}"/>
          </ac:picMkLst>
        </pc:picChg>
        <pc:picChg chg="add del mod">
          <ac:chgData name="Azim Pathan" userId="71d2ce7747a9763e" providerId="LiveId" clId="{EB71A519-03D6-CF4A-8A50-E97DCADBCE0C}" dt="2022-04-18T07:58:40.799" v="366" actId="478"/>
          <ac:picMkLst>
            <pc:docMk/>
            <pc:sldMk cId="2079674599" sldId="270"/>
            <ac:picMk id="134" creationId="{9CC0E84A-2450-5A08-3922-D698A6D35716}"/>
          </ac:picMkLst>
        </pc:picChg>
        <pc:picChg chg="add mod">
          <ac:chgData name="Azim Pathan" userId="71d2ce7747a9763e" providerId="LiveId" clId="{EB71A519-03D6-CF4A-8A50-E97DCADBCE0C}" dt="2022-04-18T09:56:56.732" v="2873" actId="1076"/>
          <ac:picMkLst>
            <pc:docMk/>
            <pc:sldMk cId="2079674599" sldId="270"/>
            <ac:picMk id="168" creationId="{6E9712E5-EF83-C450-439C-53ACD6E8E214}"/>
          </ac:picMkLst>
        </pc:picChg>
        <pc:picChg chg="add del mod ord">
          <ac:chgData name="Azim Pathan" userId="71d2ce7747a9763e" providerId="LiveId" clId="{EB71A519-03D6-CF4A-8A50-E97DCADBCE0C}" dt="2022-04-18T07:50:51.211" v="301" actId="478"/>
          <ac:picMkLst>
            <pc:docMk/>
            <pc:sldMk cId="2079674599" sldId="270"/>
            <ac:picMk id="1026" creationId="{3B885BDD-31D3-310E-7A33-3FC608D277E9}"/>
          </ac:picMkLst>
        </pc:picChg>
        <pc:picChg chg="add del mod ord">
          <ac:chgData name="Azim Pathan" userId="71d2ce7747a9763e" providerId="LiveId" clId="{EB71A519-03D6-CF4A-8A50-E97DCADBCE0C}" dt="2022-04-18T09:37:43.269" v="2092" actId="21"/>
          <ac:picMkLst>
            <pc:docMk/>
            <pc:sldMk cId="2079674599" sldId="270"/>
            <ac:picMk id="1026" creationId="{868CB78C-AB58-C3AE-66BE-05FBB2EDC82C}"/>
          </ac:picMkLst>
        </pc:picChg>
        <pc:picChg chg="add del mod">
          <ac:chgData name="Azim Pathan" userId="71d2ce7747a9763e" providerId="LiveId" clId="{EB71A519-03D6-CF4A-8A50-E97DCADBCE0C}" dt="2022-04-18T07:48:45.857" v="289"/>
          <ac:picMkLst>
            <pc:docMk/>
            <pc:sldMk cId="2079674599" sldId="270"/>
            <ac:picMk id="1028" creationId="{A1A6AF81-2246-91D5-0473-2BC5870C4727}"/>
          </ac:picMkLst>
        </pc:picChg>
        <pc:cxnChg chg="add del">
          <ac:chgData name="Azim Pathan" userId="71d2ce7747a9763e" providerId="LiveId" clId="{EB71A519-03D6-CF4A-8A50-E97DCADBCE0C}" dt="2022-04-18T09:10:34.508" v="1007" actId="26606"/>
          <ac:cxnSpMkLst>
            <pc:docMk/>
            <pc:sldMk cId="2079674599" sldId="270"/>
            <ac:cxnSpMk id="12" creationId="{4AD7FFC6-42A9-49CB-B5E9-B3F6B038331B}"/>
          </ac:cxnSpMkLst>
        </pc:cxnChg>
        <pc:cxnChg chg="add del">
          <ac:chgData name="Azim Pathan" userId="71d2ce7747a9763e" providerId="LiveId" clId="{EB71A519-03D6-CF4A-8A50-E97DCADBCE0C}" dt="2022-04-18T09:10:34.508" v="1007" actId="26606"/>
          <ac:cxnSpMkLst>
            <pc:docMk/>
            <pc:sldMk cId="2079674599" sldId="270"/>
            <ac:cxnSpMk id="26" creationId="{067633D1-6EE6-4118-B9F0-B363477BEE7A}"/>
          </ac:cxnSpMkLst>
        </pc:cxnChg>
        <pc:cxnChg chg="add del">
          <ac:chgData name="Azim Pathan" userId="71d2ce7747a9763e" providerId="LiveId" clId="{EB71A519-03D6-CF4A-8A50-E97DCADBCE0C}" dt="2022-04-18T09:13:05.091" v="1052" actId="26606"/>
          <ac:cxnSpMkLst>
            <pc:docMk/>
            <pc:sldMk cId="2079674599" sldId="270"/>
            <ac:cxnSpMk id="55" creationId="{067633D1-6EE6-4118-B9F0-B363477BEE7A}"/>
          </ac:cxnSpMkLst>
        </pc:cxnChg>
        <pc:cxnChg chg="add del">
          <ac:chgData name="Azim Pathan" userId="71d2ce7747a9763e" providerId="LiveId" clId="{EB71A519-03D6-CF4A-8A50-E97DCADBCE0C}" dt="2022-04-18T09:13:05.091" v="1052" actId="26606"/>
          <ac:cxnSpMkLst>
            <pc:docMk/>
            <pc:sldMk cId="2079674599" sldId="270"/>
            <ac:cxnSpMk id="57" creationId="{4AD7FFC6-42A9-49CB-B5E9-B3F6B038331B}"/>
          </ac:cxnSpMkLst>
        </pc:cxnChg>
        <pc:cxnChg chg="add del">
          <ac:chgData name="Azim Pathan" userId="71d2ce7747a9763e" providerId="LiveId" clId="{EB71A519-03D6-CF4A-8A50-E97DCADBCE0C}" dt="2022-04-18T09:12:53.452" v="1037" actId="26606"/>
          <ac:cxnSpMkLst>
            <pc:docMk/>
            <pc:sldMk cId="2079674599" sldId="270"/>
            <ac:cxnSpMk id="74" creationId="{20E3A342-4D61-4E3F-AF90-1AB42AEB96CC}"/>
          </ac:cxnSpMkLst>
        </pc:cxnChg>
        <pc:cxnChg chg="add del">
          <ac:chgData name="Azim Pathan" userId="71d2ce7747a9763e" providerId="LiveId" clId="{EB71A519-03D6-CF4A-8A50-E97DCADBCE0C}" dt="2022-04-18T08:00:13.833" v="401" actId="26606"/>
          <ac:cxnSpMkLst>
            <pc:docMk/>
            <pc:sldMk cId="2079674599" sldId="270"/>
            <ac:cxnSpMk id="76" creationId="{085ECEC0-FF5D-4348-92C7-1EA7C61E770C}"/>
          </ac:cxnSpMkLst>
        </pc:cxnChg>
        <pc:cxnChg chg="add del">
          <ac:chgData name="Azim Pathan" userId="71d2ce7747a9763e" providerId="LiveId" clId="{EB71A519-03D6-CF4A-8A50-E97DCADBCE0C}" dt="2022-04-18T09:12:58.437" v="1043" actId="26606"/>
          <ac:cxnSpMkLst>
            <pc:docMk/>
            <pc:sldMk cId="2079674599" sldId="270"/>
            <ac:cxnSpMk id="88" creationId="{20E3A342-4D61-4E3F-AF90-1AB42AEB96CC}"/>
          </ac:cxnSpMkLst>
        </pc:cxnChg>
        <pc:cxnChg chg="add del">
          <ac:chgData name="Azim Pathan" userId="71d2ce7747a9763e" providerId="LiveId" clId="{EB71A519-03D6-CF4A-8A50-E97DCADBCE0C}" dt="2022-04-18T09:13:05.079" v="1051" actId="26606"/>
          <ac:cxnSpMkLst>
            <pc:docMk/>
            <pc:sldMk cId="2079674599" sldId="270"/>
            <ac:cxnSpMk id="109" creationId="{20E3A342-4D61-4E3F-AF90-1AB42AEB96CC}"/>
          </ac:cxnSpMkLst>
        </pc:cxnChg>
        <pc:cxnChg chg="add del">
          <ac:chgData name="Azim Pathan" userId="71d2ce7747a9763e" providerId="LiveId" clId="{EB71A519-03D6-CF4A-8A50-E97DCADBCE0C}" dt="2022-04-18T08:12:50.154" v="772" actId="26606"/>
          <ac:cxnSpMkLst>
            <pc:docMk/>
            <pc:sldMk cId="2079674599" sldId="270"/>
            <ac:cxnSpMk id="131" creationId="{085ECEC0-FF5D-4348-92C7-1EA7C61E770C}"/>
          </ac:cxnSpMkLst>
        </pc:cxnChg>
        <pc:cxnChg chg="add del">
          <ac:chgData name="Azim Pathan" userId="71d2ce7747a9763e" providerId="LiveId" clId="{EB71A519-03D6-CF4A-8A50-E97DCADBCE0C}" dt="2022-04-18T07:47:37.421" v="280" actId="26606"/>
          <ac:cxnSpMkLst>
            <pc:docMk/>
            <pc:sldMk cId="2079674599" sldId="270"/>
            <ac:cxnSpMk id="133" creationId="{96B69E10-B78A-42BA-903C-86D9965C4316}"/>
          </ac:cxnSpMkLst>
        </pc:cxnChg>
        <pc:cxnChg chg="add del">
          <ac:chgData name="Azim Pathan" userId="71d2ce7747a9763e" providerId="LiveId" clId="{EB71A519-03D6-CF4A-8A50-E97DCADBCE0C}" dt="2022-04-18T07:47:37.421" v="280" actId="26606"/>
          <ac:cxnSpMkLst>
            <pc:docMk/>
            <pc:sldMk cId="2079674599" sldId="270"/>
            <ac:cxnSpMk id="135" creationId="{6EC9FA34-3CEC-42B1-8AEA-F261C70C0F8C}"/>
          </ac:cxnSpMkLst>
        </pc:cxnChg>
        <pc:cxnChg chg="add del">
          <ac:chgData name="Azim Pathan" userId="71d2ce7747a9763e" providerId="LiveId" clId="{EB71A519-03D6-CF4A-8A50-E97DCADBCE0C}" dt="2022-04-18T09:43:17.747" v="2486" actId="26606"/>
          <ac:cxnSpMkLst>
            <pc:docMk/>
            <pc:sldMk cId="2079674599" sldId="270"/>
            <ac:cxnSpMk id="193" creationId="{7EB498BD-8089-4626-91EA-4978EBEF535E}"/>
          </ac:cxnSpMkLst>
        </pc:cxnChg>
        <pc:cxnChg chg="add del">
          <ac:chgData name="Azim Pathan" userId="71d2ce7747a9763e" providerId="LiveId" clId="{EB71A519-03D6-CF4A-8A50-E97DCADBCE0C}" dt="2022-04-18T09:20:17.605" v="1318" actId="26606"/>
          <ac:cxnSpMkLst>
            <pc:docMk/>
            <pc:sldMk cId="2079674599" sldId="270"/>
            <ac:cxnSpMk id="1063" creationId="{C49DA8F6-BCC1-4447-B54C-57856834B94B}"/>
          </ac:cxnSpMkLst>
        </pc:cxnChg>
        <pc:cxnChg chg="add del">
          <ac:chgData name="Azim Pathan" userId="71d2ce7747a9763e" providerId="LiveId" clId="{EB71A519-03D6-CF4A-8A50-E97DCADBCE0C}" dt="2022-04-18T09:20:22.668" v="1324" actId="26606"/>
          <ac:cxnSpMkLst>
            <pc:docMk/>
            <pc:sldMk cId="2079674599" sldId="270"/>
            <ac:cxnSpMk id="1074" creationId="{7EB498BD-8089-4626-91EA-4978EBEF535E}"/>
          </ac:cxnSpMkLst>
        </pc:cxnChg>
        <pc:cxnChg chg="add del">
          <ac:chgData name="Azim Pathan" userId="71d2ce7747a9763e" providerId="LiveId" clId="{EB71A519-03D6-CF4A-8A50-E97DCADBCE0C}" dt="2022-04-18T09:20:30.597" v="1338" actId="26606"/>
          <ac:cxnSpMkLst>
            <pc:docMk/>
            <pc:sldMk cId="2079674599" sldId="270"/>
            <ac:cxnSpMk id="1114" creationId="{C49DA8F6-BCC1-4447-B54C-57856834B94B}"/>
          </ac:cxnSpMkLst>
        </pc:cxnChg>
        <pc:cxnChg chg="add del">
          <ac:chgData name="Azim Pathan" userId="71d2ce7747a9763e" providerId="LiveId" clId="{EB71A519-03D6-CF4A-8A50-E97DCADBCE0C}" dt="2022-04-18T09:42:32.415" v="2471" actId="26606"/>
          <ac:cxnSpMkLst>
            <pc:docMk/>
            <pc:sldMk cId="2079674599" sldId="270"/>
            <ac:cxnSpMk id="1117" creationId="{7EB498BD-8089-4626-91EA-4978EBEF535E}"/>
          </ac:cxnSpMkLst>
        </pc:cxnChg>
        <pc:cxnChg chg="add del">
          <ac:chgData name="Azim Pathan" userId="71d2ce7747a9763e" providerId="LiveId" clId="{EB71A519-03D6-CF4A-8A50-E97DCADBCE0C}" dt="2022-04-18T09:43:13.364" v="2483" actId="26606"/>
          <ac:cxnSpMkLst>
            <pc:docMk/>
            <pc:sldMk cId="2079674599" sldId="270"/>
            <ac:cxnSpMk id="1131" creationId="{7EB498BD-8089-4626-91EA-4978EBEF535E}"/>
          </ac:cxnSpMkLst>
        </pc:cxnChg>
        <pc:cxnChg chg="add">
          <ac:chgData name="Azim Pathan" userId="71d2ce7747a9763e" providerId="LiveId" clId="{EB71A519-03D6-CF4A-8A50-E97DCADBCE0C}" dt="2022-04-18T09:43:17.747" v="2486" actId="26606"/>
          <ac:cxnSpMkLst>
            <pc:docMk/>
            <pc:sldMk cId="2079674599" sldId="270"/>
            <ac:cxnSpMk id="1139" creationId="{7EB498BD-8089-4626-91EA-4978EBEF535E}"/>
          </ac:cxnSpMkLst>
        </pc:cxnChg>
      </pc:sldChg>
      <pc:sldChg chg="addSp delSp modSp new mod setBg modAnim setClrOvrMap delDesignElem">
        <pc:chgData name="Azim Pathan" userId="71d2ce7747a9763e" providerId="LiveId" clId="{EB71A519-03D6-CF4A-8A50-E97DCADBCE0C}" dt="2022-04-20T07:53:30.686" v="8684"/>
        <pc:sldMkLst>
          <pc:docMk/>
          <pc:sldMk cId="3323097381" sldId="271"/>
        </pc:sldMkLst>
        <pc:spChg chg="mod">
          <ac:chgData name="Azim Pathan" userId="71d2ce7747a9763e" providerId="LiveId" clId="{EB71A519-03D6-CF4A-8A50-E97DCADBCE0C}" dt="2022-04-20T07:48:02.253" v="8649" actId="1076"/>
          <ac:spMkLst>
            <pc:docMk/>
            <pc:sldMk cId="3323097381" sldId="271"/>
            <ac:spMk id="2" creationId="{A41E0454-1E62-31BC-6DB2-FCEDFBC2070F}"/>
          </ac:spMkLst>
        </pc:spChg>
        <pc:spChg chg="add del mod ord">
          <ac:chgData name="Azim Pathan" userId="71d2ce7747a9763e" providerId="LiveId" clId="{EB71A519-03D6-CF4A-8A50-E97DCADBCE0C}" dt="2022-04-18T09:44:56.576" v="2545" actId="26606"/>
          <ac:spMkLst>
            <pc:docMk/>
            <pc:sldMk cId="3323097381" sldId="271"/>
            <ac:spMk id="3" creationId="{2BE0D68A-063B-6EF9-117F-27163A8AF545}"/>
          </ac:spMkLst>
        </pc:spChg>
        <pc:spChg chg="add del mod">
          <ac:chgData name="Azim Pathan" userId="71d2ce7747a9763e" providerId="LiveId" clId="{EB71A519-03D6-CF4A-8A50-E97DCADBCE0C}" dt="2022-04-18T09:38:47.187" v="2120"/>
          <ac:spMkLst>
            <pc:docMk/>
            <pc:sldMk cId="3323097381" sldId="271"/>
            <ac:spMk id="4" creationId="{6876DCAB-633D-ACFA-5889-413BF614534D}"/>
          </ac:spMkLst>
        </pc:spChg>
        <pc:spChg chg="add del">
          <ac:chgData name="Azim Pathan" userId="71d2ce7747a9763e" providerId="LiveId" clId="{EB71A519-03D6-CF4A-8A50-E97DCADBCE0C}" dt="2022-04-18T07:59:38.765" v="382" actId="26606"/>
          <ac:spMkLst>
            <pc:docMk/>
            <pc:sldMk cId="3323097381" sldId="271"/>
            <ac:spMk id="8" creationId="{EAC88772-6DB3-49EC-9C8A-A0B46ACE37A3}"/>
          </ac:spMkLst>
        </pc:spChg>
        <pc:spChg chg="add del">
          <ac:chgData name="Azim Pathan" userId="71d2ce7747a9763e" providerId="LiveId" clId="{EB71A519-03D6-CF4A-8A50-E97DCADBCE0C}" dt="2022-04-18T07:59:41.341" v="386" actId="26606"/>
          <ac:spMkLst>
            <pc:docMk/>
            <pc:sldMk cId="3323097381" sldId="271"/>
            <ac:spMk id="38" creationId="{6D29BE04-4454-4832-B83F-10D001BFF94D}"/>
          </ac:spMkLst>
        </pc:spChg>
        <pc:spChg chg="add del">
          <ac:chgData name="Azim Pathan" userId="71d2ce7747a9763e" providerId="LiveId" clId="{EB71A519-03D6-CF4A-8A50-E97DCADBCE0C}" dt="2022-04-18T07:59:41.341" v="386" actId="26606"/>
          <ac:spMkLst>
            <pc:docMk/>
            <pc:sldMk cId="3323097381" sldId="271"/>
            <ac:spMk id="40" creationId="{98714CE9-3C2C-48E1-8B8F-CFB7735C43D7}"/>
          </ac:spMkLst>
        </pc:spChg>
        <pc:spChg chg="add del">
          <ac:chgData name="Azim Pathan" userId="71d2ce7747a9763e" providerId="LiveId" clId="{EB71A519-03D6-CF4A-8A50-E97DCADBCE0C}" dt="2022-04-18T07:59:38.765" v="382" actId="26606"/>
          <ac:spMkLst>
            <pc:docMk/>
            <pc:sldMk cId="3323097381" sldId="271"/>
            <ac:spMk id="69" creationId="{17A3DD84-FAA5-438A-8462-D1E01EA0D624}"/>
          </ac:spMkLst>
        </pc:spChg>
        <pc:spChg chg="add del">
          <ac:chgData name="Azim Pathan" userId="71d2ce7747a9763e" providerId="LiveId" clId="{EB71A519-03D6-CF4A-8A50-E97DCADBCE0C}" dt="2022-04-18T07:59:40.404" v="384" actId="26606"/>
          <ac:spMkLst>
            <pc:docMk/>
            <pc:sldMk cId="3323097381" sldId="271"/>
            <ac:spMk id="71" creationId="{E978A47D-4F17-40FE-AB70-7AF78A9575EB}"/>
          </ac:spMkLst>
        </pc:spChg>
        <pc:spChg chg="add del">
          <ac:chgData name="Azim Pathan" userId="71d2ce7747a9763e" providerId="LiveId" clId="{EB71A519-03D6-CF4A-8A50-E97DCADBCE0C}" dt="2022-04-18T10:51:29.835" v="4979" actId="26606"/>
          <ac:spMkLst>
            <pc:docMk/>
            <pc:sldMk cId="3323097381" sldId="271"/>
            <ac:spMk id="73" creationId="{9AA72BD9-2C5A-4EDC-931F-5AA08EACA0F3}"/>
          </ac:spMkLst>
        </pc:spChg>
        <pc:spChg chg="add del">
          <ac:chgData name="Azim Pathan" userId="71d2ce7747a9763e" providerId="LiveId" clId="{EB71A519-03D6-CF4A-8A50-E97DCADBCE0C}" dt="2022-04-18T07:59:41.341" v="386" actId="26606"/>
          <ac:spMkLst>
            <pc:docMk/>
            <pc:sldMk cId="3323097381" sldId="271"/>
            <ac:spMk id="75" creationId="{CC892AB0-7D6D-4FC9-9105-0CB427161889}"/>
          </ac:spMkLst>
        </pc:spChg>
        <pc:spChg chg="add del">
          <ac:chgData name="Azim Pathan" userId="71d2ce7747a9763e" providerId="LiveId" clId="{EB71A519-03D6-CF4A-8A50-E97DCADBCE0C}" dt="2022-04-18T10:51:29.835" v="4979" actId="26606"/>
          <ac:spMkLst>
            <pc:docMk/>
            <pc:sldMk cId="3323097381" sldId="271"/>
            <ac:spMk id="77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09:10:00.838" v="976" actId="26606"/>
          <ac:spMkLst>
            <pc:docMk/>
            <pc:sldMk cId="3323097381" sldId="271"/>
            <ac:spMk id="79" creationId="{8F23F8A3-8FD7-4779-8323-FDC26BE99889}"/>
          </ac:spMkLst>
        </pc:spChg>
        <pc:spChg chg="add del">
          <ac:chgData name="Azim Pathan" userId="71d2ce7747a9763e" providerId="LiveId" clId="{EB71A519-03D6-CF4A-8A50-E97DCADBCE0C}" dt="2022-04-18T07:59:44.310" v="388" actId="26606"/>
          <ac:spMkLst>
            <pc:docMk/>
            <pc:sldMk cId="3323097381" sldId="271"/>
            <ac:spMk id="80" creationId="{E9B448F0-DA06-4165-AB5F-4330A20E06D0}"/>
          </ac:spMkLst>
        </pc:spChg>
        <pc:spChg chg="add del">
          <ac:chgData name="Azim Pathan" userId="71d2ce7747a9763e" providerId="LiveId" clId="{EB71A519-03D6-CF4A-8A50-E97DCADBCE0C}" dt="2022-04-18T09:10:05.477" v="982" actId="26606"/>
          <ac:spMkLst>
            <pc:docMk/>
            <pc:sldMk cId="3323097381" sldId="271"/>
            <ac:spMk id="83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09:10:05.477" v="982" actId="26606"/>
          <ac:spMkLst>
            <pc:docMk/>
            <pc:sldMk cId="3323097381" sldId="271"/>
            <ac:spMk id="85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07:59:44.878" v="390" actId="26606"/>
          <ac:spMkLst>
            <pc:docMk/>
            <pc:sldMk cId="3323097381" sldId="271"/>
            <ac:spMk id="91" creationId="{6BFC9644-673A-459F-B3C5-9310A4E50E3B}"/>
          </ac:spMkLst>
        </pc:spChg>
        <pc:spChg chg="add del">
          <ac:chgData name="Azim Pathan" userId="71d2ce7747a9763e" providerId="LiveId" clId="{EB71A519-03D6-CF4A-8A50-E97DCADBCE0C}" dt="2022-04-18T07:59:44.878" v="390" actId="26606"/>
          <ac:spMkLst>
            <pc:docMk/>
            <pc:sldMk cId="3323097381" sldId="271"/>
            <ac:spMk id="98" creationId="{7D1C411D-0818-4640-8657-2AF78250C802}"/>
          </ac:spMkLst>
        </pc:spChg>
        <pc:spChg chg="add del">
          <ac:chgData name="Azim Pathan" userId="71d2ce7747a9763e" providerId="LiveId" clId="{EB71A519-03D6-CF4A-8A50-E97DCADBCE0C}" dt="2022-04-18T07:59:48.835" v="392" actId="26606"/>
          <ac:spMkLst>
            <pc:docMk/>
            <pc:sldMk cId="3323097381" sldId="271"/>
            <ac:spMk id="100" creationId="{E978A47D-4F17-40FE-AB70-7AF78A9575EB}"/>
          </ac:spMkLst>
        </pc:spChg>
        <pc:spChg chg="add del">
          <ac:chgData name="Azim Pathan" userId="71d2ce7747a9763e" providerId="LiveId" clId="{EB71A519-03D6-CF4A-8A50-E97DCADBCE0C}" dt="2022-04-18T09:44:52.414" v="2538" actId="26606"/>
          <ac:spMkLst>
            <pc:docMk/>
            <pc:sldMk cId="3323097381" sldId="271"/>
            <ac:spMk id="104" creationId="{D93394DA-E684-47C2-9020-13225823F40A}"/>
          </ac:spMkLst>
        </pc:spChg>
        <pc:spChg chg="add del">
          <ac:chgData name="Azim Pathan" userId="71d2ce7747a9763e" providerId="LiveId" clId="{EB71A519-03D6-CF4A-8A50-E97DCADBCE0C}" dt="2022-04-18T07:59:59.514" v="396" actId="26606"/>
          <ac:spMkLst>
            <pc:docMk/>
            <pc:sldMk cId="3323097381" sldId="271"/>
            <ac:spMk id="122" creationId="{EAC88772-6DB3-49EC-9C8A-A0B46ACE37A3}"/>
          </ac:spMkLst>
        </pc:spChg>
        <pc:spChg chg="add del">
          <ac:chgData name="Azim Pathan" userId="71d2ce7747a9763e" providerId="LiveId" clId="{EB71A519-03D6-CF4A-8A50-E97DCADBCE0C}" dt="2022-04-18T07:59:59.514" v="396" actId="26606"/>
          <ac:spMkLst>
            <pc:docMk/>
            <pc:sldMk cId="3323097381" sldId="271"/>
            <ac:spMk id="123" creationId="{17A3DD84-FAA5-438A-8462-D1E01EA0D624}"/>
          </ac:spMkLst>
        </pc:spChg>
        <pc:spChg chg="add del">
          <ac:chgData name="Azim Pathan" userId="71d2ce7747a9763e" providerId="LiveId" clId="{EB71A519-03D6-CF4A-8A50-E97DCADBCE0C}" dt="2022-04-18T08:00:00.314" v="398" actId="26606"/>
          <ac:spMkLst>
            <pc:docMk/>
            <pc:sldMk cId="3323097381" sldId="271"/>
            <ac:spMk id="126" creationId="{E978A47D-4F17-40FE-AB70-7AF78A9575EB}"/>
          </ac:spMkLst>
        </pc:spChg>
        <pc:spChg chg="add del">
          <ac:chgData name="Azim Pathan" userId="71d2ce7747a9763e" providerId="LiveId" clId="{EB71A519-03D6-CF4A-8A50-E97DCADBCE0C}" dt="2022-04-18T09:10:00.838" v="976" actId="26606"/>
          <ac:spMkLst>
            <pc:docMk/>
            <pc:sldMk cId="3323097381" sldId="271"/>
            <ac:spMk id="140" creationId="{F605C4CC-A25C-416F-8333-7CB7DC97D870}"/>
          </ac:spMkLst>
        </pc:spChg>
        <pc:spChg chg="add del">
          <ac:chgData name="Azim Pathan" userId="71d2ce7747a9763e" providerId="LiveId" clId="{EB71A519-03D6-CF4A-8A50-E97DCADBCE0C}" dt="2022-04-18T10:51:22.383" v="4970" actId="26606"/>
          <ac:spMkLst>
            <pc:docMk/>
            <pc:sldMk cId="3323097381" sldId="271"/>
            <ac:spMk id="141" creationId="{C1F06963-6374-4B48-844F-071A9BAAAE02}"/>
          </ac:spMkLst>
        </pc:spChg>
        <pc:spChg chg="add del">
          <ac:chgData name="Azim Pathan" userId="71d2ce7747a9763e" providerId="LiveId" clId="{EB71A519-03D6-CF4A-8A50-E97DCADBCE0C}" dt="2022-04-18T09:10:03.293" v="978" actId="26606"/>
          <ac:spMkLst>
            <pc:docMk/>
            <pc:sldMk cId="3323097381" sldId="271"/>
            <ac:spMk id="142" creationId="{5E8D2E83-FB3A-40E7-A9E5-7AB389D612B4}"/>
          </ac:spMkLst>
        </pc:spChg>
        <pc:spChg chg="add del">
          <ac:chgData name="Azim Pathan" userId="71d2ce7747a9763e" providerId="LiveId" clId="{EB71A519-03D6-CF4A-8A50-E97DCADBCE0C}" dt="2022-04-18T10:51:22.383" v="4970" actId="26606"/>
          <ac:spMkLst>
            <pc:docMk/>
            <pc:sldMk cId="3323097381" sldId="271"/>
            <ac:spMk id="143" creationId="{6CB927A4-E432-4310-9CD5-E89FF5063179}"/>
          </ac:spMkLst>
        </pc:spChg>
        <pc:spChg chg="add del">
          <ac:chgData name="Azim Pathan" userId="71d2ce7747a9763e" providerId="LiveId" clId="{EB71A519-03D6-CF4A-8A50-E97DCADBCE0C}" dt="2022-04-18T09:10:03.792" v="980" actId="26606"/>
          <ac:spMkLst>
            <pc:docMk/>
            <pc:sldMk cId="3323097381" sldId="271"/>
            <ac:spMk id="144" creationId="{8F23F8A3-8FD7-4779-8323-FDC26BE99889}"/>
          </ac:spMkLst>
        </pc:spChg>
        <pc:spChg chg="add del">
          <ac:chgData name="Azim Pathan" userId="71d2ce7747a9763e" providerId="LiveId" clId="{EB71A519-03D6-CF4A-8A50-E97DCADBCE0C}" dt="2022-04-18T09:10:03.792" v="980" actId="26606"/>
          <ac:spMkLst>
            <pc:docMk/>
            <pc:sldMk cId="3323097381" sldId="271"/>
            <ac:spMk id="145" creationId="{F605C4CC-A25C-416F-8333-7CB7DC97D870}"/>
          </ac:spMkLst>
        </pc:spChg>
        <pc:spChg chg="add del">
          <ac:chgData name="Azim Pathan" userId="71d2ce7747a9763e" providerId="LiveId" clId="{EB71A519-03D6-CF4A-8A50-E97DCADBCE0C}" dt="2022-04-18T09:10:05.477" v="982" actId="26606"/>
          <ac:spMkLst>
            <pc:docMk/>
            <pc:sldMk cId="3323097381" sldId="271"/>
            <ac:spMk id="147" creationId="{8FC9BE17-9A7B-462D-AE50-3D8777387304}"/>
          </ac:spMkLst>
        </pc:spChg>
        <pc:spChg chg="add del">
          <ac:chgData name="Azim Pathan" userId="71d2ce7747a9763e" providerId="LiveId" clId="{EB71A519-03D6-CF4A-8A50-E97DCADBCE0C}" dt="2022-04-18T09:10:05.477" v="982" actId="26606"/>
          <ac:spMkLst>
            <pc:docMk/>
            <pc:sldMk cId="3323097381" sldId="271"/>
            <ac:spMk id="148" creationId="{3EBE8569-6AEC-4B8C-8D53-2DE337CDBA65}"/>
          </ac:spMkLst>
        </pc:spChg>
        <pc:spChg chg="add del">
          <ac:chgData name="Azim Pathan" userId="71d2ce7747a9763e" providerId="LiveId" clId="{EB71A519-03D6-CF4A-8A50-E97DCADBCE0C}" dt="2022-04-18T09:10:07.082" v="984" actId="26606"/>
          <ac:spMkLst>
            <pc:docMk/>
            <pc:sldMk cId="3323097381" sldId="271"/>
            <ac:spMk id="150" creationId="{7C432AFE-B3D2-4BFF-BF8F-96C27AFF1AC7}"/>
          </ac:spMkLst>
        </pc:spChg>
        <pc:spChg chg="add del">
          <ac:chgData name="Azim Pathan" userId="71d2ce7747a9763e" providerId="LiveId" clId="{EB71A519-03D6-CF4A-8A50-E97DCADBCE0C}" dt="2022-04-18T09:10:07.082" v="984" actId="26606"/>
          <ac:spMkLst>
            <pc:docMk/>
            <pc:sldMk cId="3323097381" sldId="271"/>
            <ac:spMk id="151" creationId="{AF2F604E-43BE-4DC3-B983-E071523364F8}"/>
          </ac:spMkLst>
        </pc:spChg>
        <pc:spChg chg="add del">
          <ac:chgData name="Azim Pathan" userId="71d2ce7747a9763e" providerId="LiveId" clId="{EB71A519-03D6-CF4A-8A50-E97DCADBCE0C}" dt="2022-04-18T09:10:07.082" v="984" actId="26606"/>
          <ac:spMkLst>
            <pc:docMk/>
            <pc:sldMk cId="3323097381" sldId="271"/>
            <ac:spMk id="152" creationId="{08C9B587-E65E-4B52-B37C-ABEBB6E87928}"/>
          </ac:spMkLst>
        </pc:spChg>
        <pc:spChg chg="add del">
          <ac:chgData name="Azim Pathan" userId="71d2ce7747a9763e" providerId="LiveId" clId="{EB71A519-03D6-CF4A-8A50-E97DCADBCE0C}" dt="2022-04-18T09:10:09.929" v="986" actId="26606"/>
          <ac:spMkLst>
            <pc:docMk/>
            <pc:sldMk cId="3323097381" sldId="271"/>
            <ac:spMk id="154" creationId="{04812C46-200A-4DEB-A05E-3ED6C68C2387}"/>
          </ac:spMkLst>
        </pc:spChg>
        <pc:spChg chg="add del">
          <ac:chgData name="Azim Pathan" userId="71d2ce7747a9763e" providerId="LiveId" clId="{EB71A519-03D6-CF4A-8A50-E97DCADBCE0C}" dt="2022-04-18T09:10:09.929" v="986" actId="26606"/>
          <ac:spMkLst>
            <pc:docMk/>
            <pc:sldMk cId="3323097381" sldId="271"/>
            <ac:spMk id="155" creationId="{D1EA859B-E555-4109-94F3-6700E046E008}"/>
          </ac:spMkLst>
        </pc:spChg>
        <pc:spChg chg="add del">
          <ac:chgData name="Azim Pathan" userId="71d2ce7747a9763e" providerId="LiveId" clId="{EB71A519-03D6-CF4A-8A50-E97DCADBCE0C}" dt="2022-04-18T09:10:10.347" v="988" actId="26606"/>
          <ac:spMkLst>
            <pc:docMk/>
            <pc:sldMk cId="3323097381" sldId="271"/>
            <ac:spMk id="157" creationId="{F5493CFF-E43B-4B10-ACE1-C8A1246629EA}"/>
          </ac:spMkLst>
        </pc:spChg>
        <pc:spChg chg="add del">
          <ac:chgData name="Azim Pathan" userId="71d2ce7747a9763e" providerId="LiveId" clId="{EB71A519-03D6-CF4A-8A50-E97DCADBCE0C}" dt="2022-04-18T09:10:11.287" v="990" actId="26606"/>
          <ac:spMkLst>
            <pc:docMk/>
            <pc:sldMk cId="3323097381" sldId="271"/>
            <ac:spMk id="159" creationId="{21A75659-5A6F-4F77-9679-678A00B9D8DC}"/>
          </ac:spMkLst>
        </pc:spChg>
        <pc:spChg chg="add del">
          <ac:chgData name="Azim Pathan" userId="71d2ce7747a9763e" providerId="LiveId" clId="{EB71A519-03D6-CF4A-8A50-E97DCADBCE0C}" dt="2022-04-18T09:10:11.287" v="990" actId="26606"/>
          <ac:spMkLst>
            <pc:docMk/>
            <pc:sldMk cId="3323097381" sldId="271"/>
            <ac:spMk id="160" creationId="{E30A3A45-140E-431E-AED0-07EF836310B3}"/>
          </ac:spMkLst>
        </pc:spChg>
        <pc:spChg chg="add del">
          <ac:chgData name="Azim Pathan" userId="71d2ce7747a9763e" providerId="LiveId" clId="{EB71A519-03D6-CF4A-8A50-E97DCADBCE0C}" dt="2022-04-18T09:10:11.287" v="990" actId="26606"/>
          <ac:spMkLst>
            <pc:docMk/>
            <pc:sldMk cId="3323097381" sldId="271"/>
            <ac:spMk id="161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09:10:11.287" v="990" actId="26606"/>
          <ac:spMkLst>
            <pc:docMk/>
            <pc:sldMk cId="3323097381" sldId="271"/>
            <ac:spMk id="162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09:10:13.170" v="992" actId="26606"/>
          <ac:spMkLst>
            <pc:docMk/>
            <pc:sldMk cId="3323097381" sldId="271"/>
            <ac:spMk id="164" creationId="{B95B9BA8-1D69-4796-85F5-B6D0BD52354B}"/>
          </ac:spMkLst>
        </pc:spChg>
        <pc:spChg chg="add del">
          <ac:chgData name="Azim Pathan" userId="71d2ce7747a9763e" providerId="LiveId" clId="{EB71A519-03D6-CF4A-8A50-E97DCADBCE0C}" dt="2022-04-18T09:10:13.869" v="994" actId="26606"/>
          <ac:spMkLst>
            <pc:docMk/>
            <pc:sldMk cId="3323097381" sldId="271"/>
            <ac:spMk id="166" creationId="{04812C46-200A-4DEB-A05E-3ED6C68C2387}"/>
          </ac:spMkLst>
        </pc:spChg>
        <pc:spChg chg="add del">
          <ac:chgData name="Azim Pathan" userId="71d2ce7747a9763e" providerId="LiveId" clId="{EB71A519-03D6-CF4A-8A50-E97DCADBCE0C}" dt="2022-04-18T09:10:13.869" v="994" actId="26606"/>
          <ac:spMkLst>
            <pc:docMk/>
            <pc:sldMk cId="3323097381" sldId="271"/>
            <ac:spMk id="167" creationId="{D1EA859B-E555-4109-94F3-6700E046E008}"/>
          </ac:spMkLst>
        </pc:spChg>
        <pc:spChg chg="add del">
          <ac:chgData name="Azim Pathan" userId="71d2ce7747a9763e" providerId="LiveId" clId="{EB71A519-03D6-CF4A-8A50-E97DCADBCE0C}" dt="2022-04-18T09:10:15.939" v="996" actId="26606"/>
          <ac:spMkLst>
            <pc:docMk/>
            <pc:sldMk cId="3323097381" sldId="271"/>
            <ac:spMk id="169" creationId="{7C432AFE-B3D2-4BFF-BF8F-96C27AFF1AC7}"/>
          </ac:spMkLst>
        </pc:spChg>
        <pc:spChg chg="add del">
          <ac:chgData name="Azim Pathan" userId="71d2ce7747a9763e" providerId="LiveId" clId="{EB71A519-03D6-CF4A-8A50-E97DCADBCE0C}" dt="2022-04-18T09:10:15.939" v="996" actId="26606"/>
          <ac:spMkLst>
            <pc:docMk/>
            <pc:sldMk cId="3323097381" sldId="271"/>
            <ac:spMk id="170" creationId="{AF2F604E-43BE-4DC3-B983-E071523364F8}"/>
          </ac:spMkLst>
        </pc:spChg>
        <pc:spChg chg="add del">
          <ac:chgData name="Azim Pathan" userId="71d2ce7747a9763e" providerId="LiveId" clId="{EB71A519-03D6-CF4A-8A50-E97DCADBCE0C}" dt="2022-04-18T09:10:15.939" v="996" actId="26606"/>
          <ac:spMkLst>
            <pc:docMk/>
            <pc:sldMk cId="3323097381" sldId="271"/>
            <ac:spMk id="171" creationId="{08C9B587-E65E-4B52-B37C-ABEBB6E87928}"/>
          </ac:spMkLst>
        </pc:spChg>
        <pc:spChg chg="add del">
          <ac:chgData name="Azim Pathan" userId="71d2ce7747a9763e" providerId="LiveId" clId="{EB71A519-03D6-CF4A-8A50-E97DCADBCE0C}" dt="2022-04-18T09:10:17.954" v="998" actId="26606"/>
          <ac:spMkLst>
            <pc:docMk/>
            <pc:sldMk cId="3323097381" sldId="271"/>
            <ac:spMk id="173" creationId="{5E8D2E83-FB3A-40E7-A9E5-7AB389D612B4}"/>
          </ac:spMkLst>
        </pc:spChg>
        <pc:spChg chg="add del">
          <ac:chgData name="Azim Pathan" userId="71d2ce7747a9763e" providerId="LiveId" clId="{EB71A519-03D6-CF4A-8A50-E97DCADBCE0C}" dt="2022-04-18T09:10:18.708" v="1000" actId="26606"/>
          <ac:spMkLst>
            <pc:docMk/>
            <pc:sldMk cId="3323097381" sldId="271"/>
            <ac:spMk id="175" creationId="{8F23F8A3-8FD7-4779-8323-FDC26BE99889}"/>
          </ac:spMkLst>
        </pc:spChg>
        <pc:spChg chg="add del">
          <ac:chgData name="Azim Pathan" userId="71d2ce7747a9763e" providerId="LiveId" clId="{EB71A519-03D6-CF4A-8A50-E97DCADBCE0C}" dt="2022-04-18T09:10:18.708" v="1000" actId="26606"/>
          <ac:spMkLst>
            <pc:docMk/>
            <pc:sldMk cId="3323097381" sldId="271"/>
            <ac:spMk id="176" creationId="{F605C4CC-A25C-416F-8333-7CB7DC97D870}"/>
          </ac:spMkLst>
        </pc:spChg>
        <pc:spChg chg="add del">
          <ac:chgData name="Azim Pathan" userId="71d2ce7747a9763e" providerId="LiveId" clId="{EB71A519-03D6-CF4A-8A50-E97DCADBCE0C}" dt="2022-04-18T09:10:19.274" v="1002" actId="26606"/>
          <ac:spMkLst>
            <pc:docMk/>
            <pc:sldMk cId="3323097381" sldId="271"/>
            <ac:spMk id="178" creationId="{5E8D2E83-FB3A-40E7-A9E5-7AB389D612B4}"/>
          </ac:spMkLst>
        </pc:spChg>
        <pc:spChg chg="add del">
          <ac:chgData name="Azim Pathan" userId="71d2ce7747a9763e" providerId="LiveId" clId="{EB71A519-03D6-CF4A-8A50-E97DCADBCE0C}" dt="2022-04-18T09:15:32.987" v="1104" actId="26606"/>
          <ac:spMkLst>
            <pc:docMk/>
            <pc:sldMk cId="3323097381" sldId="271"/>
            <ac:spMk id="180" creationId="{8F23F8A3-8FD7-4779-8323-FDC26BE99889}"/>
          </ac:spMkLst>
        </pc:spChg>
        <pc:spChg chg="add del">
          <ac:chgData name="Azim Pathan" userId="71d2ce7747a9763e" providerId="LiveId" clId="{EB71A519-03D6-CF4A-8A50-E97DCADBCE0C}" dt="2022-04-18T09:15:32.987" v="1104" actId="26606"/>
          <ac:spMkLst>
            <pc:docMk/>
            <pc:sldMk cId="3323097381" sldId="271"/>
            <ac:spMk id="181" creationId="{F605C4CC-A25C-416F-8333-7CB7DC97D870}"/>
          </ac:spMkLst>
        </pc:spChg>
        <pc:spChg chg="add del">
          <ac:chgData name="Azim Pathan" userId="71d2ce7747a9763e" providerId="LiveId" clId="{EB71A519-03D6-CF4A-8A50-E97DCADBCE0C}" dt="2022-04-18T09:32:35.440" v="1979" actId="26606"/>
          <ac:spMkLst>
            <pc:docMk/>
            <pc:sldMk cId="3323097381" sldId="271"/>
            <ac:spMk id="183" creationId="{201CC55D-ED54-4C5C-95E6-10947BD1103B}"/>
          </ac:spMkLst>
        </pc:spChg>
        <pc:spChg chg="add del">
          <ac:chgData name="Azim Pathan" userId="71d2ce7747a9763e" providerId="LiveId" clId="{EB71A519-03D6-CF4A-8A50-E97DCADBCE0C}" dt="2022-04-18T09:32:35.440" v="1979" actId="26606"/>
          <ac:spMkLst>
            <pc:docMk/>
            <pc:sldMk cId="3323097381" sldId="271"/>
            <ac:spMk id="188" creationId="{3873B707-463F-40B0-8227-E8CC6C67EB25}"/>
          </ac:spMkLst>
        </pc:spChg>
        <pc:spChg chg="add del">
          <ac:chgData name="Azim Pathan" userId="71d2ce7747a9763e" providerId="LiveId" clId="{EB71A519-03D6-CF4A-8A50-E97DCADBCE0C}" dt="2022-04-18T09:32:35.440" v="1979" actId="26606"/>
          <ac:spMkLst>
            <pc:docMk/>
            <pc:sldMk cId="3323097381" sldId="271"/>
            <ac:spMk id="190" creationId="{C13237C8-E62C-4F0D-A318-BD6FB6C2D138}"/>
          </ac:spMkLst>
        </pc:spChg>
        <pc:spChg chg="add del">
          <ac:chgData name="Azim Pathan" userId="71d2ce7747a9763e" providerId="LiveId" clId="{EB71A519-03D6-CF4A-8A50-E97DCADBCE0C}" dt="2022-04-18T09:32:35.440" v="1979" actId="26606"/>
          <ac:spMkLst>
            <pc:docMk/>
            <pc:sldMk cId="3323097381" sldId="271"/>
            <ac:spMk id="192" creationId="{19C9EAEA-39D0-4B0E-A0EB-51E7B26740B1}"/>
          </ac:spMkLst>
        </pc:spChg>
        <pc:spChg chg="add del">
          <ac:chgData name="Azim Pathan" userId="71d2ce7747a9763e" providerId="LiveId" clId="{EB71A519-03D6-CF4A-8A50-E97DCADBCE0C}" dt="2022-04-18T09:38:52.093" v="2122" actId="26606"/>
          <ac:spMkLst>
            <pc:docMk/>
            <pc:sldMk cId="3323097381" sldId="271"/>
            <ac:spMk id="193" creationId="{169CC832-2974-4E8D-90ED-3E2941BA7336}"/>
          </ac:spMkLst>
        </pc:spChg>
        <pc:spChg chg="add del">
          <ac:chgData name="Azim Pathan" userId="71d2ce7747a9763e" providerId="LiveId" clId="{EB71A519-03D6-CF4A-8A50-E97DCADBCE0C}" dt="2022-04-18T09:38:52.093" v="2122" actId="26606"/>
          <ac:spMkLst>
            <pc:docMk/>
            <pc:sldMk cId="3323097381" sldId="271"/>
            <ac:spMk id="194" creationId="{55222F96-971A-4F90-B841-6BAB416C7AC1}"/>
          </ac:spMkLst>
        </pc:spChg>
        <pc:spChg chg="add del">
          <ac:chgData name="Azim Pathan" userId="71d2ce7747a9763e" providerId="LiveId" clId="{EB71A519-03D6-CF4A-8A50-E97DCADBCE0C}" dt="2022-04-18T09:38:52.093" v="2122" actId="26606"/>
          <ac:spMkLst>
            <pc:docMk/>
            <pc:sldMk cId="3323097381" sldId="271"/>
            <ac:spMk id="195" creationId="{08980754-6F4B-43C9-B9BE-127B6BED6586}"/>
          </ac:spMkLst>
        </pc:spChg>
        <pc:spChg chg="add del">
          <ac:chgData name="Azim Pathan" userId="71d2ce7747a9763e" providerId="LiveId" clId="{EB71A519-03D6-CF4A-8A50-E97DCADBCE0C}" dt="2022-04-18T09:38:52.093" v="2122" actId="26606"/>
          <ac:spMkLst>
            <pc:docMk/>
            <pc:sldMk cId="3323097381" sldId="271"/>
            <ac:spMk id="196" creationId="{2C1BBA94-3F40-40AA-8BB9-E69E25E537C1}"/>
          </ac:spMkLst>
        </pc:spChg>
        <pc:spChg chg="add del">
          <ac:chgData name="Azim Pathan" userId="71d2ce7747a9763e" providerId="LiveId" clId="{EB71A519-03D6-CF4A-8A50-E97DCADBCE0C}" dt="2022-04-18T09:32:33.844" v="1976" actId="26606"/>
          <ac:spMkLst>
            <pc:docMk/>
            <pc:sldMk cId="3323097381" sldId="271"/>
            <ac:spMk id="197" creationId="{D9A7F3BF-8763-4074-AD77-92790AF314D1}"/>
          </ac:spMkLst>
        </pc:spChg>
        <pc:spChg chg="add del">
          <ac:chgData name="Azim Pathan" userId="71d2ce7747a9763e" providerId="LiveId" clId="{EB71A519-03D6-CF4A-8A50-E97DCADBCE0C}" dt="2022-04-18T09:38:53.820" v="2124" actId="26606"/>
          <ac:spMkLst>
            <pc:docMk/>
            <pc:sldMk cId="3323097381" sldId="271"/>
            <ac:spMk id="198" creationId="{19C9EAEA-39D0-4B0E-A0EB-51E7B26740B1}"/>
          </ac:spMkLst>
        </pc:spChg>
        <pc:spChg chg="add del">
          <ac:chgData name="Azim Pathan" userId="71d2ce7747a9763e" providerId="LiveId" clId="{EB71A519-03D6-CF4A-8A50-E97DCADBCE0C}" dt="2022-04-18T09:39:43.412" v="2138" actId="26606"/>
          <ac:spMkLst>
            <pc:docMk/>
            <pc:sldMk cId="3323097381" sldId="271"/>
            <ac:spMk id="200" creationId="{169CC832-2974-4E8D-90ED-3E2941BA7336}"/>
          </ac:spMkLst>
        </pc:spChg>
        <pc:spChg chg="add del">
          <ac:chgData name="Azim Pathan" userId="71d2ce7747a9763e" providerId="LiveId" clId="{EB71A519-03D6-CF4A-8A50-E97DCADBCE0C}" dt="2022-04-18T09:32:33.844" v="1976" actId="26606"/>
          <ac:spMkLst>
            <pc:docMk/>
            <pc:sldMk cId="3323097381" sldId="271"/>
            <ac:spMk id="201" creationId="{6CB927A4-E432-4310-9CD5-E89FF5063179}"/>
          </ac:spMkLst>
        </pc:spChg>
        <pc:spChg chg="add del">
          <ac:chgData name="Azim Pathan" userId="71d2ce7747a9763e" providerId="LiveId" clId="{EB71A519-03D6-CF4A-8A50-E97DCADBCE0C}" dt="2022-04-18T09:39:43.412" v="2138" actId="26606"/>
          <ac:spMkLst>
            <pc:docMk/>
            <pc:sldMk cId="3323097381" sldId="271"/>
            <ac:spMk id="202" creationId="{55222F96-971A-4F90-B841-6BAB416C7AC1}"/>
          </ac:spMkLst>
        </pc:spChg>
        <pc:spChg chg="add del">
          <ac:chgData name="Azim Pathan" userId="71d2ce7747a9763e" providerId="LiveId" clId="{EB71A519-03D6-CF4A-8A50-E97DCADBCE0C}" dt="2022-04-18T09:32:33.844" v="1976" actId="26606"/>
          <ac:spMkLst>
            <pc:docMk/>
            <pc:sldMk cId="3323097381" sldId="271"/>
            <ac:spMk id="203" creationId="{E3020543-B24B-4EC4-8FFC-8DD88EEA91A8}"/>
          </ac:spMkLst>
        </pc:spChg>
        <pc:spChg chg="add del">
          <ac:chgData name="Azim Pathan" userId="71d2ce7747a9763e" providerId="LiveId" clId="{EB71A519-03D6-CF4A-8A50-E97DCADBCE0C}" dt="2022-04-18T09:39:43.412" v="2138" actId="26606"/>
          <ac:spMkLst>
            <pc:docMk/>
            <pc:sldMk cId="3323097381" sldId="271"/>
            <ac:spMk id="204" creationId="{08980754-6F4B-43C9-B9BE-127B6BED6586}"/>
          </ac:spMkLst>
        </pc:spChg>
        <pc:spChg chg="add del">
          <ac:chgData name="Azim Pathan" userId="71d2ce7747a9763e" providerId="LiveId" clId="{EB71A519-03D6-CF4A-8A50-E97DCADBCE0C}" dt="2022-04-18T09:32:33.844" v="1976" actId="26606"/>
          <ac:spMkLst>
            <pc:docMk/>
            <pc:sldMk cId="3323097381" sldId="271"/>
            <ac:spMk id="205" creationId="{1453BF6C-B012-48B7-B4E8-6D7AC7C27D02}"/>
          </ac:spMkLst>
        </pc:spChg>
        <pc:spChg chg="add del">
          <ac:chgData name="Azim Pathan" userId="71d2ce7747a9763e" providerId="LiveId" clId="{EB71A519-03D6-CF4A-8A50-E97DCADBCE0C}" dt="2022-04-18T09:39:43.412" v="2138" actId="26606"/>
          <ac:spMkLst>
            <pc:docMk/>
            <pc:sldMk cId="3323097381" sldId="271"/>
            <ac:spMk id="206" creationId="{2C1BBA94-3F40-40AA-8BB9-E69E25E537C1}"/>
          </ac:spMkLst>
        </pc:spChg>
        <pc:spChg chg="add del">
          <ac:chgData name="Azim Pathan" userId="71d2ce7747a9763e" providerId="LiveId" clId="{EB71A519-03D6-CF4A-8A50-E97DCADBCE0C}" dt="2022-04-18T09:32:35.421" v="1978" actId="26606"/>
          <ac:spMkLst>
            <pc:docMk/>
            <pc:sldMk cId="3323097381" sldId="271"/>
            <ac:spMk id="207" creationId="{A2679492-7988-4050-9056-542444452411}"/>
          </ac:spMkLst>
        </pc:spChg>
        <pc:spChg chg="add del">
          <ac:chgData name="Azim Pathan" userId="71d2ce7747a9763e" providerId="LiveId" clId="{EB71A519-03D6-CF4A-8A50-E97DCADBCE0C}" dt="2022-04-18T09:32:35.421" v="1978" actId="26606"/>
          <ac:spMkLst>
            <pc:docMk/>
            <pc:sldMk cId="3323097381" sldId="271"/>
            <ac:spMk id="208" creationId="{B091B163-7D61-4891-ABCF-5C13D9C418D0}"/>
          </ac:spMkLst>
        </pc:spChg>
        <pc:spChg chg="add del">
          <ac:chgData name="Azim Pathan" userId="71d2ce7747a9763e" providerId="LiveId" clId="{EB71A519-03D6-CF4A-8A50-E97DCADBCE0C}" dt="2022-04-18T09:33:16.974" v="1992" actId="26606"/>
          <ac:spMkLst>
            <pc:docMk/>
            <pc:sldMk cId="3323097381" sldId="271"/>
            <ac:spMk id="211" creationId="{D9A7F3BF-8763-4074-AD77-92790AF314D1}"/>
          </ac:spMkLst>
        </pc:spChg>
        <pc:spChg chg="add del">
          <ac:chgData name="Azim Pathan" userId="71d2ce7747a9763e" providerId="LiveId" clId="{EB71A519-03D6-CF4A-8A50-E97DCADBCE0C}" dt="2022-04-18T09:33:16.974" v="1992" actId="26606"/>
          <ac:spMkLst>
            <pc:docMk/>
            <pc:sldMk cId="3323097381" sldId="271"/>
            <ac:spMk id="213" creationId="{6CB927A4-E432-4310-9CD5-E89FF5063179}"/>
          </ac:spMkLst>
        </pc:spChg>
        <pc:spChg chg="add del">
          <ac:chgData name="Azim Pathan" userId="71d2ce7747a9763e" providerId="LiveId" clId="{EB71A519-03D6-CF4A-8A50-E97DCADBCE0C}" dt="2022-04-18T09:33:16.974" v="1992" actId="26606"/>
          <ac:spMkLst>
            <pc:docMk/>
            <pc:sldMk cId="3323097381" sldId="271"/>
            <ac:spMk id="214" creationId="{E3020543-B24B-4EC4-8FFC-8DD88EEA91A8}"/>
          </ac:spMkLst>
        </pc:spChg>
        <pc:spChg chg="add del">
          <ac:chgData name="Azim Pathan" userId="71d2ce7747a9763e" providerId="LiveId" clId="{EB71A519-03D6-CF4A-8A50-E97DCADBCE0C}" dt="2022-04-18T09:33:16.974" v="1992" actId="26606"/>
          <ac:spMkLst>
            <pc:docMk/>
            <pc:sldMk cId="3323097381" sldId="271"/>
            <ac:spMk id="215" creationId="{1453BF6C-B012-48B7-B4E8-6D7AC7C27D02}"/>
          </ac:spMkLst>
        </pc:spChg>
        <pc:spChg chg="add del">
          <ac:chgData name="Azim Pathan" userId="71d2ce7747a9763e" providerId="LiveId" clId="{EB71A519-03D6-CF4A-8A50-E97DCADBCE0C}" dt="2022-04-18T09:38:06.648" v="2111" actId="26606"/>
          <ac:spMkLst>
            <pc:docMk/>
            <pc:sldMk cId="3323097381" sldId="271"/>
            <ac:spMk id="217" creationId="{8D1AA55E-40D5-461B-A5A8-4AE8AAB71B08}"/>
          </ac:spMkLst>
        </pc:spChg>
        <pc:spChg chg="add del">
          <ac:chgData name="Azim Pathan" userId="71d2ce7747a9763e" providerId="LiveId" clId="{EB71A519-03D6-CF4A-8A50-E97DCADBCE0C}" dt="2022-04-18T09:38:06.648" v="2111" actId="26606"/>
          <ac:spMkLst>
            <pc:docMk/>
            <pc:sldMk cId="3323097381" sldId="271"/>
            <ac:spMk id="219" creationId="{6CB927A4-E432-4310-9CD5-E89FF5063179}"/>
          </ac:spMkLst>
        </pc:spChg>
        <pc:spChg chg="add del">
          <ac:chgData name="Azim Pathan" userId="71d2ce7747a9763e" providerId="LiveId" clId="{EB71A519-03D6-CF4A-8A50-E97DCADBCE0C}" dt="2022-04-18T09:32:51.571" v="1981" actId="26606"/>
          <ac:spMkLst>
            <pc:docMk/>
            <pc:sldMk cId="3323097381" sldId="271"/>
            <ac:spMk id="220" creationId="{327D73B4-9F5C-4A64-A179-51B9500CB8B5}"/>
          </ac:spMkLst>
        </pc:spChg>
        <pc:spChg chg="add del">
          <ac:chgData name="Azim Pathan" userId="71d2ce7747a9763e" providerId="LiveId" clId="{EB71A519-03D6-CF4A-8A50-E97DCADBCE0C}" dt="2022-04-18T09:38:06.648" v="2111" actId="26606"/>
          <ac:spMkLst>
            <pc:docMk/>
            <pc:sldMk cId="3323097381" sldId="271"/>
            <ac:spMk id="221" creationId="{E3020543-B24B-4EC4-8FFC-8DD88EEA91A8}"/>
          </ac:spMkLst>
        </pc:spChg>
        <pc:spChg chg="add del">
          <ac:chgData name="Azim Pathan" userId="71d2ce7747a9763e" providerId="LiveId" clId="{EB71A519-03D6-CF4A-8A50-E97DCADBCE0C}" dt="2022-04-18T09:32:51.571" v="1981" actId="26606"/>
          <ac:spMkLst>
            <pc:docMk/>
            <pc:sldMk cId="3323097381" sldId="271"/>
            <ac:spMk id="222" creationId="{C1F06963-6374-4B48-844F-071A9BAAAE02}"/>
          </ac:spMkLst>
        </pc:spChg>
        <pc:spChg chg="add del">
          <ac:chgData name="Azim Pathan" userId="71d2ce7747a9763e" providerId="LiveId" clId="{EB71A519-03D6-CF4A-8A50-E97DCADBCE0C}" dt="2022-04-18T09:37:59.226" v="2098" actId="26606"/>
          <ac:spMkLst>
            <pc:docMk/>
            <pc:sldMk cId="3323097381" sldId="271"/>
            <ac:spMk id="223" creationId="{5E39A796-BE83-48B1-B33F-35C4A32AAB57}"/>
          </ac:spMkLst>
        </pc:spChg>
        <pc:spChg chg="add del">
          <ac:chgData name="Azim Pathan" userId="71d2ce7747a9763e" providerId="LiveId" clId="{EB71A519-03D6-CF4A-8A50-E97DCADBCE0C}" dt="2022-04-18T09:32:51.571" v="1981" actId="26606"/>
          <ac:spMkLst>
            <pc:docMk/>
            <pc:sldMk cId="3323097381" sldId="271"/>
            <ac:spMk id="224" creationId="{6CB927A4-E432-4310-9CD5-E89FF5063179}"/>
          </ac:spMkLst>
        </pc:spChg>
        <pc:spChg chg="add del">
          <ac:chgData name="Azim Pathan" userId="71d2ce7747a9763e" providerId="LiveId" clId="{EB71A519-03D6-CF4A-8A50-E97DCADBCE0C}" dt="2022-04-18T09:37:59.226" v="2098" actId="26606"/>
          <ac:spMkLst>
            <pc:docMk/>
            <pc:sldMk cId="3323097381" sldId="271"/>
            <ac:spMk id="225" creationId="{72F84B47-E267-4194-8194-831DB7B5547F}"/>
          </ac:spMkLst>
        </pc:spChg>
        <pc:spChg chg="add del">
          <ac:chgData name="Azim Pathan" userId="71d2ce7747a9763e" providerId="LiveId" clId="{EB71A519-03D6-CF4A-8A50-E97DCADBCE0C}" dt="2022-04-18T09:32:51.571" v="1981" actId="26606"/>
          <ac:spMkLst>
            <pc:docMk/>
            <pc:sldMk cId="3323097381" sldId="271"/>
            <ac:spMk id="226" creationId="{1453BF6C-B012-48B7-B4E8-6D7AC7C27D02}"/>
          </ac:spMkLst>
        </pc:spChg>
        <pc:spChg chg="add del">
          <ac:chgData name="Azim Pathan" userId="71d2ce7747a9763e" providerId="LiveId" clId="{EB71A519-03D6-CF4A-8A50-E97DCADBCE0C}" dt="2022-04-18T09:38:01.234" v="2100" actId="26606"/>
          <ac:spMkLst>
            <pc:docMk/>
            <pc:sldMk cId="3323097381" sldId="271"/>
            <ac:spMk id="227" creationId="{C232B152-3720-4D3B-97ED-45CE5483F16F}"/>
          </ac:spMkLst>
        </pc:spChg>
        <pc:spChg chg="add del">
          <ac:chgData name="Azim Pathan" userId="71d2ce7747a9763e" providerId="LiveId" clId="{EB71A519-03D6-CF4A-8A50-E97DCADBCE0C}" dt="2022-04-18T09:32:51.571" v="1981" actId="26606"/>
          <ac:spMkLst>
            <pc:docMk/>
            <pc:sldMk cId="3323097381" sldId="271"/>
            <ac:spMk id="228" creationId="{E3020543-B24B-4EC4-8FFC-8DD88EEA91A8}"/>
          </ac:spMkLst>
        </pc:spChg>
        <pc:spChg chg="add del">
          <ac:chgData name="Azim Pathan" userId="71d2ce7747a9763e" providerId="LiveId" clId="{EB71A519-03D6-CF4A-8A50-E97DCADBCE0C}" dt="2022-04-18T09:38:01.234" v="2100" actId="26606"/>
          <ac:spMkLst>
            <pc:docMk/>
            <pc:sldMk cId="3323097381" sldId="271"/>
            <ac:spMk id="229" creationId="{11BAB570-FF10-4E96-8A3F-FA9804702B89}"/>
          </ac:spMkLst>
        </pc:spChg>
        <pc:spChg chg="add del">
          <ac:chgData name="Azim Pathan" userId="71d2ce7747a9763e" providerId="LiveId" clId="{EB71A519-03D6-CF4A-8A50-E97DCADBCE0C}" dt="2022-04-18T09:38:01.234" v="2100" actId="26606"/>
          <ac:spMkLst>
            <pc:docMk/>
            <pc:sldMk cId="3323097381" sldId="271"/>
            <ac:spMk id="231" creationId="{4B9FAFB2-BEB5-4848-8018-BCAD99E2E1AA}"/>
          </ac:spMkLst>
        </pc:spChg>
        <pc:spChg chg="add del">
          <ac:chgData name="Azim Pathan" userId="71d2ce7747a9763e" providerId="LiveId" clId="{EB71A519-03D6-CF4A-8A50-E97DCADBCE0C}" dt="2022-04-18T09:32:52.737" v="1983" actId="26606"/>
          <ac:spMkLst>
            <pc:docMk/>
            <pc:sldMk cId="3323097381" sldId="271"/>
            <ac:spMk id="232" creationId="{9FD23DD8-78B0-4981-924E-BF00CCAA3BD5}"/>
          </ac:spMkLst>
        </pc:spChg>
        <pc:spChg chg="add del">
          <ac:chgData name="Azim Pathan" userId="71d2ce7747a9763e" providerId="LiveId" clId="{EB71A519-03D6-CF4A-8A50-E97DCADBCE0C}" dt="2022-04-18T09:32:52.737" v="1983" actId="26606"/>
          <ac:spMkLst>
            <pc:docMk/>
            <pc:sldMk cId="3323097381" sldId="271"/>
            <ac:spMk id="233" creationId="{0FFE21DE-9F8D-4C6D-983A-68AFCC92945B}"/>
          </ac:spMkLst>
        </pc:spChg>
        <pc:spChg chg="add del">
          <ac:chgData name="Azim Pathan" userId="71d2ce7747a9763e" providerId="LiveId" clId="{EB71A519-03D6-CF4A-8A50-E97DCADBCE0C}" dt="2022-04-18T09:32:52.737" v="1983" actId="26606"/>
          <ac:spMkLst>
            <pc:docMk/>
            <pc:sldMk cId="3323097381" sldId="271"/>
            <ac:spMk id="234" creationId="{6CB927A4-E432-4310-9CD5-E89FF5063179}"/>
          </ac:spMkLst>
        </pc:spChg>
        <pc:spChg chg="add del">
          <ac:chgData name="Azim Pathan" userId="71d2ce7747a9763e" providerId="LiveId" clId="{EB71A519-03D6-CF4A-8A50-E97DCADBCE0C}" dt="2022-04-18T09:32:52.737" v="1983" actId="26606"/>
          <ac:spMkLst>
            <pc:docMk/>
            <pc:sldMk cId="3323097381" sldId="271"/>
            <ac:spMk id="235" creationId="{E3020543-B24B-4EC4-8FFC-8DD88EEA91A8}"/>
          </ac:spMkLst>
        </pc:spChg>
        <pc:spChg chg="add del">
          <ac:chgData name="Azim Pathan" userId="71d2ce7747a9763e" providerId="LiveId" clId="{EB71A519-03D6-CF4A-8A50-E97DCADBCE0C}" dt="2022-04-18T09:32:52.737" v="1983" actId="26606"/>
          <ac:spMkLst>
            <pc:docMk/>
            <pc:sldMk cId="3323097381" sldId="271"/>
            <ac:spMk id="236" creationId="{1453BF6C-B012-48B7-B4E8-6D7AC7C27D02}"/>
          </ac:spMkLst>
        </pc:spChg>
        <pc:spChg chg="add del">
          <ac:chgData name="Azim Pathan" userId="71d2ce7747a9763e" providerId="LiveId" clId="{EB71A519-03D6-CF4A-8A50-E97DCADBCE0C}" dt="2022-04-18T09:38:02.242" v="2102" actId="26606"/>
          <ac:spMkLst>
            <pc:docMk/>
            <pc:sldMk cId="3323097381" sldId="271"/>
            <ac:spMk id="238" creationId="{DBC6133C-0615-4CE4-9132-37E609A9BDFA}"/>
          </ac:spMkLst>
        </pc:spChg>
        <pc:spChg chg="add del">
          <ac:chgData name="Azim Pathan" userId="71d2ce7747a9763e" providerId="LiveId" clId="{EB71A519-03D6-CF4A-8A50-E97DCADBCE0C}" dt="2022-04-18T09:32:53.377" v="1985" actId="26606"/>
          <ac:spMkLst>
            <pc:docMk/>
            <pc:sldMk cId="3323097381" sldId="271"/>
            <ac:spMk id="239" creationId="{8D1AA55E-40D5-461B-A5A8-4AE8AAB71B08}"/>
          </ac:spMkLst>
        </pc:spChg>
        <pc:spChg chg="add del">
          <ac:chgData name="Azim Pathan" userId="71d2ce7747a9763e" providerId="LiveId" clId="{EB71A519-03D6-CF4A-8A50-E97DCADBCE0C}" dt="2022-04-18T09:38:02.242" v="2102" actId="26606"/>
          <ac:spMkLst>
            <pc:docMk/>
            <pc:sldMk cId="3323097381" sldId="271"/>
            <ac:spMk id="242" creationId="{169CC832-2974-4E8D-90ED-3E2941BA7336}"/>
          </ac:spMkLst>
        </pc:spChg>
        <pc:spChg chg="add del">
          <ac:chgData name="Azim Pathan" userId="71d2ce7747a9763e" providerId="LiveId" clId="{EB71A519-03D6-CF4A-8A50-E97DCADBCE0C}" dt="2022-04-18T09:38:02.242" v="2102" actId="26606"/>
          <ac:spMkLst>
            <pc:docMk/>
            <pc:sldMk cId="3323097381" sldId="271"/>
            <ac:spMk id="243" creationId="{55222F96-971A-4F90-B841-6BAB416C7AC1}"/>
          </ac:spMkLst>
        </pc:spChg>
        <pc:spChg chg="add del">
          <ac:chgData name="Azim Pathan" userId="71d2ce7747a9763e" providerId="LiveId" clId="{EB71A519-03D6-CF4A-8A50-E97DCADBCE0C}" dt="2022-04-18T09:32:54.733" v="1987" actId="26606"/>
          <ac:spMkLst>
            <pc:docMk/>
            <pc:sldMk cId="3323097381" sldId="271"/>
            <ac:spMk id="244" creationId="{3346177D-ADC4-4968-B747-5CFCD390B5B9}"/>
          </ac:spMkLst>
        </pc:spChg>
        <pc:spChg chg="add del">
          <ac:chgData name="Azim Pathan" userId="71d2ce7747a9763e" providerId="LiveId" clId="{EB71A519-03D6-CF4A-8A50-E97DCADBCE0C}" dt="2022-04-18T09:32:54.733" v="1987" actId="26606"/>
          <ac:spMkLst>
            <pc:docMk/>
            <pc:sldMk cId="3323097381" sldId="271"/>
            <ac:spMk id="245" creationId="{0844A943-BF79-4FEA-ABB1-3BD54D236606}"/>
          </ac:spMkLst>
        </pc:spChg>
        <pc:spChg chg="add del">
          <ac:chgData name="Azim Pathan" userId="71d2ce7747a9763e" providerId="LiveId" clId="{EB71A519-03D6-CF4A-8A50-E97DCADBCE0C}" dt="2022-04-18T09:32:54.733" v="1987" actId="26606"/>
          <ac:spMkLst>
            <pc:docMk/>
            <pc:sldMk cId="3323097381" sldId="271"/>
            <ac:spMk id="246" creationId="{6437CC72-F4A8-4DC3-AFAB-D22C482C8100}"/>
          </ac:spMkLst>
        </pc:spChg>
        <pc:spChg chg="add del">
          <ac:chgData name="Azim Pathan" userId="71d2ce7747a9763e" providerId="LiveId" clId="{EB71A519-03D6-CF4A-8A50-E97DCADBCE0C}" dt="2022-04-18T09:38:02.242" v="2102" actId="26606"/>
          <ac:spMkLst>
            <pc:docMk/>
            <pc:sldMk cId="3323097381" sldId="271"/>
            <ac:spMk id="247" creationId="{08980754-6F4B-43C9-B9BE-127B6BED6586}"/>
          </ac:spMkLst>
        </pc:spChg>
        <pc:spChg chg="add del">
          <ac:chgData name="Azim Pathan" userId="71d2ce7747a9763e" providerId="LiveId" clId="{EB71A519-03D6-CF4A-8A50-E97DCADBCE0C}" dt="2022-04-18T09:33:07.530" v="1991" actId="26606"/>
          <ac:spMkLst>
            <pc:docMk/>
            <pc:sldMk cId="3323097381" sldId="271"/>
            <ac:spMk id="248" creationId="{9FD23DD8-78B0-4981-924E-BF00CCAA3BD5}"/>
          </ac:spMkLst>
        </pc:spChg>
        <pc:spChg chg="add del">
          <ac:chgData name="Azim Pathan" userId="71d2ce7747a9763e" providerId="LiveId" clId="{EB71A519-03D6-CF4A-8A50-E97DCADBCE0C}" dt="2022-04-18T09:33:07.530" v="1991" actId="26606"/>
          <ac:spMkLst>
            <pc:docMk/>
            <pc:sldMk cId="3323097381" sldId="271"/>
            <ac:spMk id="249" creationId="{0FFE21DE-9F8D-4C6D-983A-68AFCC92945B}"/>
          </ac:spMkLst>
        </pc:spChg>
        <pc:spChg chg="add del">
          <ac:chgData name="Azim Pathan" userId="71d2ce7747a9763e" providerId="LiveId" clId="{EB71A519-03D6-CF4A-8A50-E97DCADBCE0C}" dt="2022-04-18T09:33:07.530" v="1991" actId="26606"/>
          <ac:spMkLst>
            <pc:docMk/>
            <pc:sldMk cId="3323097381" sldId="271"/>
            <ac:spMk id="250" creationId="{6CB927A4-E432-4310-9CD5-E89FF5063179}"/>
          </ac:spMkLst>
        </pc:spChg>
        <pc:spChg chg="add del">
          <ac:chgData name="Azim Pathan" userId="71d2ce7747a9763e" providerId="LiveId" clId="{EB71A519-03D6-CF4A-8A50-E97DCADBCE0C}" dt="2022-04-18T09:33:07.530" v="1991" actId="26606"/>
          <ac:spMkLst>
            <pc:docMk/>
            <pc:sldMk cId="3323097381" sldId="271"/>
            <ac:spMk id="251" creationId="{E3020543-B24B-4EC4-8FFC-8DD88EEA91A8}"/>
          </ac:spMkLst>
        </pc:spChg>
        <pc:spChg chg="add del">
          <ac:chgData name="Azim Pathan" userId="71d2ce7747a9763e" providerId="LiveId" clId="{EB71A519-03D6-CF4A-8A50-E97DCADBCE0C}" dt="2022-04-18T09:33:07.530" v="1991" actId="26606"/>
          <ac:spMkLst>
            <pc:docMk/>
            <pc:sldMk cId="3323097381" sldId="271"/>
            <ac:spMk id="252" creationId="{1453BF6C-B012-48B7-B4E8-6D7AC7C27D02}"/>
          </ac:spMkLst>
        </pc:spChg>
        <pc:spChg chg="add del">
          <ac:chgData name="Azim Pathan" userId="71d2ce7747a9763e" providerId="LiveId" clId="{EB71A519-03D6-CF4A-8A50-E97DCADBCE0C}" dt="2022-04-18T09:38:02.242" v="2102" actId="26606"/>
          <ac:spMkLst>
            <pc:docMk/>
            <pc:sldMk cId="3323097381" sldId="271"/>
            <ac:spMk id="254" creationId="{2C1BBA94-3F40-40AA-8BB9-E69E25E537C1}"/>
          </ac:spMkLst>
        </pc:spChg>
        <pc:spChg chg="add del">
          <ac:chgData name="Azim Pathan" userId="71d2ce7747a9763e" providerId="LiveId" clId="{EB71A519-03D6-CF4A-8A50-E97DCADBCE0C}" dt="2022-04-18T09:38:03.078" v="2104" actId="26606"/>
          <ac:spMkLst>
            <pc:docMk/>
            <pc:sldMk cId="3323097381" sldId="271"/>
            <ac:spMk id="256" creationId="{B5FA7C47-B7C1-4D2E-AB49-ED23BA34BA83}"/>
          </ac:spMkLst>
        </pc:spChg>
        <pc:spChg chg="add del">
          <ac:chgData name="Azim Pathan" userId="71d2ce7747a9763e" providerId="LiveId" clId="{EB71A519-03D6-CF4A-8A50-E97DCADBCE0C}" dt="2022-04-18T09:38:03.078" v="2104" actId="26606"/>
          <ac:spMkLst>
            <pc:docMk/>
            <pc:sldMk cId="3323097381" sldId="271"/>
            <ac:spMk id="257" creationId="{596EE156-ABF1-4329-A6BA-03B4254E0877}"/>
          </ac:spMkLst>
        </pc:spChg>
        <pc:spChg chg="add del">
          <ac:chgData name="Azim Pathan" userId="71d2ce7747a9763e" providerId="LiveId" clId="{EB71A519-03D6-CF4A-8A50-E97DCADBCE0C}" dt="2022-04-18T09:33:06.975" v="1990" actId="26606"/>
          <ac:spMkLst>
            <pc:docMk/>
            <pc:sldMk cId="3323097381" sldId="271"/>
            <ac:spMk id="258" creationId="{CDBF2F9D-983F-4E90-827D-5A23216DEA35}"/>
          </ac:spMkLst>
        </pc:spChg>
        <pc:spChg chg="add del">
          <ac:chgData name="Azim Pathan" userId="71d2ce7747a9763e" providerId="LiveId" clId="{EB71A519-03D6-CF4A-8A50-E97DCADBCE0C}" dt="2022-04-18T09:38:03.078" v="2104" actId="26606"/>
          <ac:spMkLst>
            <pc:docMk/>
            <pc:sldMk cId="3323097381" sldId="271"/>
            <ac:spMk id="259" creationId="{19B9933F-AAB3-444A-8BB5-9CA194A8BC63}"/>
          </ac:spMkLst>
        </pc:spChg>
        <pc:spChg chg="add del">
          <ac:chgData name="Azim Pathan" userId="71d2ce7747a9763e" providerId="LiveId" clId="{EB71A519-03D6-CF4A-8A50-E97DCADBCE0C}" dt="2022-04-18T09:33:06.975" v="1990" actId="26606"/>
          <ac:spMkLst>
            <pc:docMk/>
            <pc:sldMk cId="3323097381" sldId="271"/>
            <ac:spMk id="260" creationId="{6CB927A4-E432-4310-9CD5-E89FF5063179}"/>
          </ac:spMkLst>
        </pc:spChg>
        <pc:spChg chg="add del">
          <ac:chgData name="Azim Pathan" userId="71d2ce7747a9763e" providerId="LiveId" clId="{EB71A519-03D6-CF4A-8A50-E97DCADBCE0C}" dt="2022-04-18T09:38:03.078" v="2104" actId="26606"/>
          <ac:spMkLst>
            <pc:docMk/>
            <pc:sldMk cId="3323097381" sldId="271"/>
            <ac:spMk id="261" creationId="{7D20183A-0B1D-4A1F-89B1-ADBEDBC6E54E}"/>
          </ac:spMkLst>
        </pc:spChg>
        <pc:spChg chg="add del">
          <ac:chgData name="Azim Pathan" userId="71d2ce7747a9763e" providerId="LiveId" clId="{EB71A519-03D6-CF4A-8A50-E97DCADBCE0C}" dt="2022-04-18T09:33:06.975" v="1990" actId="26606"/>
          <ac:spMkLst>
            <pc:docMk/>
            <pc:sldMk cId="3323097381" sldId="271"/>
            <ac:spMk id="262" creationId="{E3020543-B24B-4EC4-8FFC-8DD88EEA91A8}"/>
          </ac:spMkLst>
        </pc:spChg>
        <pc:spChg chg="add del">
          <ac:chgData name="Azim Pathan" userId="71d2ce7747a9763e" providerId="LiveId" clId="{EB71A519-03D6-CF4A-8A50-E97DCADBCE0C}" dt="2022-04-18T09:38:03.078" v="2104" actId="26606"/>
          <ac:spMkLst>
            <pc:docMk/>
            <pc:sldMk cId="3323097381" sldId="271"/>
            <ac:spMk id="263" creationId="{131031D3-26CD-4214-A9A4-5857EFA15A0C}"/>
          </ac:spMkLst>
        </pc:spChg>
        <pc:spChg chg="add del">
          <ac:chgData name="Azim Pathan" userId="71d2ce7747a9763e" providerId="LiveId" clId="{EB71A519-03D6-CF4A-8A50-E97DCADBCE0C}" dt="2022-04-18T09:33:06.975" v="1990" actId="26606"/>
          <ac:spMkLst>
            <pc:docMk/>
            <pc:sldMk cId="3323097381" sldId="271"/>
            <ac:spMk id="264" creationId="{1453BF6C-B012-48B7-B4E8-6D7AC7C27D02}"/>
          </ac:spMkLst>
        </pc:spChg>
        <pc:spChg chg="add del">
          <ac:chgData name="Azim Pathan" userId="71d2ce7747a9763e" providerId="LiveId" clId="{EB71A519-03D6-CF4A-8A50-E97DCADBCE0C}" dt="2022-04-18T09:38:05.206" v="2106" actId="26606"/>
          <ac:spMkLst>
            <pc:docMk/>
            <pc:sldMk cId="3323097381" sldId="271"/>
            <ac:spMk id="265" creationId="{DBC6133C-0615-4CE4-9132-37E609A9BDFA}"/>
          </ac:spMkLst>
        </pc:spChg>
        <pc:spChg chg="add del">
          <ac:chgData name="Azim Pathan" userId="71d2ce7747a9763e" providerId="LiveId" clId="{EB71A519-03D6-CF4A-8A50-E97DCADBCE0C}" dt="2022-04-18T09:38:05.206" v="2106" actId="26606"/>
          <ac:spMkLst>
            <pc:docMk/>
            <pc:sldMk cId="3323097381" sldId="271"/>
            <ac:spMk id="267" creationId="{169CC832-2974-4E8D-90ED-3E2941BA7336}"/>
          </ac:spMkLst>
        </pc:spChg>
        <pc:spChg chg="add del">
          <ac:chgData name="Azim Pathan" userId="71d2ce7747a9763e" providerId="LiveId" clId="{EB71A519-03D6-CF4A-8A50-E97DCADBCE0C}" dt="2022-04-18T09:38:05.206" v="2106" actId="26606"/>
          <ac:spMkLst>
            <pc:docMk/>
            <pc:sldMk cId="3323097381" sldId="271"/>
            <ac:spMk id="268" creationId="{55222F96-971A-4F90-B841-6BAB416C7AC1}"/>
          </ac:spMkLst>
        </pc:spChg>
        <pc:spChg chg="add del">
          <ac:chgData name="Azim Pathan" userId="71d2ce7747a9763e" providerId="LiveId" clId="{EB71A519-03D6-CF4A-8A50-E97DCADBCE0C}" dt="2022-04-18T09:38:05.206" v="2106" actId="26606"/>
          <ac:spMkLst>
            <pc:docMk/>
            <pc:sldMk cId="3323097381" sldId="271"/>
            <ac:spMk id="269" creationId="{08980754-6F4B-43C9-B9BE-127B6BED6586}"/>
          </ac:spMkLst>
        </pc:spChg>
        <pc:spChg chg="add del">
          <ac:chgData name="Azim Pathan" userId="71d2ce7747a9763e" providerId="LiveId" clId="{EB71A519-03D6-CF4A-8A50-E97DCADBCE0C}" dt="2022-04-18T09:38:05.206" v="2106" actId="26606"/>
          <ac:spMkLst>
            <pc:docMk/>
            <pc:sldMk cId="3323097381" sldId="271"/>
            <ac:spMk id="270" creationId="{2C1BBA94-3F40-40AA-8BB9-E69E25E537C1}"/>
          </ac:spMkLst>
        </pc:spChg>
        <pc:spChg chg="add del">
          <ac:chgData name="Azim Pathan" userId="71d2ce7747a9763e" providerId="LiveId" clId="{EB71A519-03D6-CF4A-8A50-E97DCADBCE0C}" dt="2022-04-18T09:38:06.026" v="2108" actId="26606"/>
          <ac:spMkLst>
            <pc:docMk/>
            <pc:sldMk cId="3323097381" sldId="271"/>
            <ac:spMk id="272" creationId="{201CC55D-ED54-4C5C-95E6-10947BD1103B}"/>
          </ac:spMkLst>
        </pc:spChg>
        <pc:spChg chg="add del">
          <ac:chgData name="Azim Pathan" userId="71d2ce7747a9763e" providerId="LiveId" clId="{EB71A519-03D6-CF4A-8A50-E97DCADBCE0C}" dt="2022-04-18T09:38:06.026" v="2108" actId="26606"/>
          <ac:spMkLst>
            <pc:docMk/>
            <pc:sldMk cId="3323097381" sldId="271"/>
            <ac:spMk id="276" creationId="{3873B707-463F-40B0-8227-E8CC6C67EB25}"/>
          </ac:spMkLst>
        </pc:spChg>
        <pc:spChg chg="add del">
          <ac:chgData name="Azim Pathan" userId="71d2ce7747a9763e" providerId="LiveId" clId="{EB71A519-03D6-CF4A-8A50-E97DCADBCE0C}" dt="2022-04-18T09:38:06.026" v="2108" actId="26606"/>
          <ac:spMkLst>
            <pc:docMk/>
            <pc:sldMk cId="3323097381" sldId="271"/>
            <ac:spMk id="277" creationId="{C13237C8-E62C-4F0D-A318-BD6FB6C2D138}"/>
          </ac:spMkLst>
        </pc:spChg>
        <pc:spChg chg="add del">
          <ac:chgData name="Azim Pathan" userId="71d2ce7747a9763e" providerId="LiveId" clId="{EB71A519-03D6-CF4A-8A50-E97DCADBCE0C}" dt="2022-04-18T09:38:06.026" v="2108" actId="26606"/>
          <ac:spMkLst>
            <pc:docMk/>
            <pc:sldMk cId="3323097381" sldId="271"/>
            <ac:spMk id="278" creationId="{19C9EAEA-39D0-4B0E-A0EB-51E7B26740B1}"/>
          </ac:spMkLst>
        </pc:spChg>
        <pc:spChg chg="add del">
          <ac:chgData name="Azim Pathan" userId="71d2ce7747a9763e" providerId="LiveId" clId="{EB71A519-03D6-CF4A-8A50-E97DCADBCE0C}" dt="2022-04-18T09:38:06.628" v="2110" actId="26606"/>
          <ac:spMkLst>
            <pc:docMk/>
            <pc:sldMk cId="3323097381" sldId="271"/>
            <ac:spMk id="280" creationId="{5E39A796-BE83-48B1-B33F-35C4A32AAB57}"/>
          </ac:spMkLst>
        </pc:spChg>
        <pc:spChg chg="add del">
          <ac:chgData name="Azim Pathan" userId="71d2ce7747a9763e" providerId="LiveId" clId="{EB71A519-03D6-CF4A-8A50-E97DCADBCE0C}" dt="2022-04-18T09:38:06.628" v="2110" actId="26606"/>
          <ac:spMkLst>
            <pc:docMk/>
            <pc:sldMk cId="3323097381" sldId="271"/>
            <ac:spMk id="281" creationId="{72F84B47-E267-4194-8194-831DB7B5547F}"/>
          </ac:spMkLst>
        </pc:spChg>
        <pc:spChg chg="add del">
          <ac:chgData name="Azim Pathan" userId="71d2ce7747a9763e" providerId="LiveId" clId="{EB71A519-03D6-CF4A-8A50-E97DCADBCE0C}" dt="2022-04-18T09:39:02.847" v="2131" actId="26606"/>
          <ac:spMkLst>
            <pc:docMk/>
            <pc:sldMk cId="3323097381" sldId="271"/>
            <ac:spMk id="283" creationId="{201CC55D-ED54-4C5C-95E6-10947BD1103B}"/>
          </ac:spMkLst>
        </pc:spChg>
        <pc:spChg chg="add del">
          <ac:chgData name="Azim Pathan" userId="71d2ce7747a9763e" providerId="LiveId" clId="{EB71A519-03D6-CF4A-8A50-E97DCADBCE0C}" dt="2022-04-18T09:39:02.847" v="2131" actId="26606"/>
          <ac:spMkLst>
            <pc:docMk/>
            <pc:sldMk cId="3323097381" sldId="271"/>
            <ac:spMk id="287" creationId="{3873B707-463F-40B0-8227-E8CC6C67EB25}"/>
          </ac:spMkLst>
        </pc:spChg>
        <pc:spChg chg="add del">
          <ac:chgData name="Azim Pathan" userId="71d2ce7747a9763e" providerId="LiveId" clId="{EB71A519-03D6-CF4A-8A50-E97DCADBCE0C}" dt="2022-04-18T09:39:02.847" v="2131" actId="26606"/>
          <ac:spMkLst>
            <pc:docMk/>
            <pc:sldMk cId="3323097381" sldId="271"/>
            <ac:spMk id="288" creationId="{C13237C8-E62C-4F0D-A318-BD6FB6C2D138}"/>
          </ac:spMkLst>
        </pc:spChg>
        <pc:spChg chg="add del">
          <ac:chgData name="Azim Pathan" userId="71d2ce7747a9763e" providerId="LiveId" clId="{EB71A519-03D6-CF4A-8A50-E97DCADBCE0C}" dt="2022-04-18T09:39:02.847" v="2131" actId="26606"/>
          <ac:spMkLst>
            <pc:docMk/>
            <pc:sldMk cId="3323097381" sldId="271"/>
            <ac:spMk id="289" creationId="{19C9EAEA-39D0-4B0E-A0EB-51E7B26740B1}"/>
          </ac:spMkLst>
        </pc:spChg>
        <pc:spChg chg="add del">
          <ac:chgData name="Azim Pathan" userId="71d2ce7747a9763e" providerId="LiveId" clId="{EB71A519-03D6-CF4A-8A50-E97DCADBCE0C}" dt="2022-04-18T09:38:52.093" v="2122" actId="26606"/>
          <ac:spMkLst>
            <pc:docMk/>
            <pc:sldMk cId="3323097381" sldId="271"/>
            <ac:spMk id="291" creationId="{DBC6133C-0615-4CE4-9132-37E609A9BDFA}"/>
          </ac:spMkLst>
        </pc:spChg>
        <pc:spChg chg="add del">
          <ac:chgData name="Azim Pathan" userId="71d2ce7747a9763e" providerId="LiveId" clId="{EB71A519-03D6-CF4A-8A50-E97DCADBCE0C}" dt="2022-04-18T09:38:53.820" v="2124" actId="26606"/>
          <ac:spMkLst>
            <pc:docMk/>
            <pc:sldMk cId="3323097381" sldId="271"/>
            <ac:spMk id="293" creationId="{201CC55D-ED54-4C5C-95E6-10947BD1103B}"/>
          </ac:spMkLst>
        </pc:spChg>
        <pc:spChg chg="add del">
          <ac:chgData name="Azim Pathan" userId="71d2ce7747a9763e" providerId="LiveId" clId="{EB71A519-03D6-CF4A-8A50-E97DCADBCE0C}" dt="2022-04-18T09:38:53.820" v="2124" actId="26606"/>
          <ac:spMkLst>
            <pc:docMk/>
            <pc:sldMk cId="3323097381" sldId="271"/>
            <ac:spMk id="297" creationId="{3873B707-463F-40B0-8227-E8CC6C67EB25}"/>
          </ac:spMkLst>
        </pc:spChg>
        <pc:spChg chg="add del">
          <ac:chgData name="Azim Pathan" userId="71d2ce7747a9763e" providerId="LiveId" clId="{EB71A519-03D6-CF4A-8A50-E97DCADBCE0C}" dt="2022-04-18T09:38:53.820" v="2124" actId="26606"/>
          <ac:spMkLst>
            <pc:docMk/>
            <pc:sldMk cId="3323097381" sldId="271"/>
            <ac:spMk id="298" creationId="{C13237C8-E62C-4F0D-A318-BD6FB6C2D138}"/>
          </ac:spMkLst>
        </pc:spChg>
        <pc:spChg chg="add del">
          <ac:chgData name="Azim Pathan" userId="71d2ce7747a9763e" providerId="LiveId" clId="{EB71A519-03D6-CF4A-8A50-E97DCADBCE0C}" dt="2022-04-18T09:38:54.595" v="2126" actId="26606"/>
          <ac:spMkLst>
            <pc:docMk/>
            <pc:sldMk cId="3323097381" sldId="271"/>
            <ac:spMk id="300" creationId="{8ED08A1D-4632-47AB-8832-C17BA008697E}"/>
          </ac:spMkLst>
        </pc:spChg>
        <pc:spChg chg="add del">
          <ac:chgData name="Azim Pathan" userId="71d2ce7747a9763e" providerId="LiveId" clId="{EB71A519-03D6-CF4A-8A50-E97DCADBCE0C}" dt="2022-04-18T09:39:00.084" v="2128" actId="26606"/>
          <ac:spMkLst>
            <pc:docMk/>
            <pc:sldMk cId="3323097381" sldId="271"/>
            <ac:spMk id="305" creationId="{3756B343-807D-456E-AA26-80E96B75D13B}"/>
          </ac:spMkLst>
        </pc:spChg>
        <pc:spChg chg="add del">
          <ac:chgData name="Azim Pathan" userId="71d2ce7747a9763e" providerId="LiveId" clId="{EB71A519-03D6-CF4A-8A50-E97DCADBCE0C}" dt="2022-04-18T09:39:00.084" v="2128" actId="26606"/>
          <ac:spMkLst>
            <pc:docMk/>
            <pc:sldMk cId="3323097381" sldId="271"/>
            <ac:spMk id="306" creationId="{08980754-6F4B-43C9-B9BE-127B6BED6586}"/>
          </ac:spMkLst>
        </pc:spChg>
        <pc:spChg chg="add del">
          <ac:chgData name="Azim Pathan" userId="71d2ce7747a9763e" providerId="LiveId" clId="{EB71A519-03D6-CF4A-8A50-E97DCADBCE0C}" dt="2022-04-18T09:39:00.084" v="2128" actId="26606"/>
          <ac:spMkLst>
            <pc:docMk/>
            <pc:sldMk cId="3323097381" sldId="271"/>
            <ac:spMk id="307" creationId="{2C1BBA94-3F40-40AA-8BB9-E69E25E537C1}"/>
          </ac:spMkLst>
        </pc:spChg>
        <pc:spChg chg="add del">
          <ac:chgData name="Azim Pathan" userId="71d2ce7747a9763e" providerId="LiveId" clId="{EB71A519-03D6-CF4A-8A50-E97DCADBCE0C}" dt="2022-04-18T09:39:00.084" v="2128" actId="26606"/>
          <ac:spMkLst>
            <pc:docMk/>
            <pc:sldMk cId="3323097381" sldId="271"/>
            <ac:spMk id="308" creationId="{169CC832-2974-4E8D-90ED-3E2941BA7336}"/>
          </ac:spMkLst>
        </pc:spChg>
        <pc:spChg chg="add del">
          <ac:chgData name="Azim Pathan" userId="71d2ce7747a9763e" providerId="LiveId" clId="{EB71A519-03D6-CF4A-8A50-E97DCADBCE0C}" dt="2022-04-18T09:39:00.084" v="2128" actId="26606"/>
          <ac:spMkLst>
            <pc:docMk/>
            <pc:sldMk cId="3323097381" sldId="271"/>
            <ac:spMk id="309" creationId="{55222F96-971A-4F90-B841-6BAB416C7AC1}"/>
          </ac:spMkLst>
        </pc:spChg>
        <pc:spChg chg="add del">
          <ac:chgData name="Azim Pathan" userId="71d2ce7747a9763e" providerId="LiveId" clId="{EB71A519-03D6-CF4A-8A50-E97DCADBCE0C}" dt="2022-04-18T09:39:02.831" v="2130" actId="26606"/>
          <ac:spMkLst>
            <pc:docMk/>
            <pc:sldMk cId="3323097381" sldId="271"/>
            <ac:spMk id="311" creationId="{9A724DBA-D2D9-471E-8ED7-2015DDD950DF}"/>
          </ac:spMkLst>
        </pc:spChg>
        <pc:spChg chg="add del">
          <ac:chgData name="Azim Pathan" userId="71d2ce7747a9763e" providerId="LiveId" clId="{EB71A519-03D6-CF4A-8A50-E97DCADBCE0C}" dt="2022-04-18T09:39:02.831" v="2130" actId="26606"/>
          <ac:spMkLst>
            <pc:docMk/>
            <pc:sldMk cId="3323097381" sldId="271"/>
            <ac:spMk id="312" creationId="{08980754-6F4B-43C9-B9BE-127B6BED6586}"/>
          </ac:spMkLst>
        </pc:spChg>
        <pc:spChg chg="add del">
          <ac:chgData name="Azim Pathan" userId="71d2ce7747a9763e" providerId="LiveId" clId="{EB71A519-03D6-CF4A-8A50-E97DCADBCE0C}" dt="2022-04-18T09:39:02.831" v="2130" actId="26606"/>
          <ac:spMkLst>
            <pc:docMk/>
            <pc:sldMk cId="3323097381" sldId="271"/>
            <ac:spMk id="313" creationId="{2C1BBA94-3F40-40AA-8BB9-E69E25E537C1}"/>
          </ac:spMkLst>
        </pc:spChg>
        <pc:spChg chg="add del">
          <ac:chgData name="Azim Pathan" userId="71d2ce7747a9763e" providerId="LiveId" clId="{EB71A519-03D6-CF4A-8A50-E97DCADBCE0C}" dt="2022-04-18T09:39:02.831" v="2130" actId="26606"/>
          <ac:spMkLst>
            <pc:docMk/>
            <pc:sldMk cId="3323097381" sldId="271"/>
            <ac:spMk id="314" creationId="{169CC832-2974-4E8D-90ED-3E2941BA7336}"/>
          </ac:spMkLst>
        </pc:spChg>
        <pc:spChg chg="add del">
          <ac:chgData name="Azim Pathan" userId="71d2ce7747a9763e" providerId="LiveId" clId="{EB71A519-03D6-CF4A-8A50-E97DCADBCE0C}" dt="2022-04-18T09:39:02.831" v="2130" actId="26606"/>
          <ac:spMkLst>
            <pc:docMk/>
            <pc:sldMk cId="3323097381" sldId="271"/>
            <ac:spMk id="315" creationId="{55222F96-971A-4F90-B841-6BAB416C7AC1}"/>
          </ac:spMkLst>
        </pc:spChg>
        <pc:spChg chg="add del">
          <ac:chgData name="Azim Pathan" userId="71d2ce7747a9763e" providerId="LiveId" clId="{EB71A519-03D6-CF4A-8A50-E97DCADBCE0C}" dt="2022-04-18T09:39:46.518" v="2145" actId="26606"/>
          <ac:spMkLst>
            <pc:docMk/>
            <pc:sldMk cId="3323097381" sldId="271"/>
            <ac:spMk id="317" creationId="{DBC6133C-0615-4CE4-9132-37E609A9BDFA}"/>
          </ac:spMkLst>
        </pc:spChg>
        <pc:spChg chg="add del">
          <ac:chgData name="Azim Pathan" userId="71d2ce7747a9763e" providerId="LiveId" clId="{EB71A519-03D6-CF4A-8A50-E97DCADBCE0C}" dt="2022-04-18T09:39:46.518" v="2145" actId="26606"/>
          <ac:spMkLst>
            <pc:docMk/>
            <pc:sldMk cId="3323097381" sldId="271"/>
            <ac:spMk id="318" creationId="{169CC832-2974-4E8D-90ED-3E2941BA7336}"/>
          </ac:spMkLst>
        </pc:spChg>
        <pc:spChg chg="add del">
          <ac:chgData name="Azim Pathan" userId="71d2ce7747a9763e" providerId="LiveId" clId="{EB71A519-03D6-CF4A-8A50-E97DCADBCE0C}" dt="2022-04-18T09:39:46.518" v="2145" actId="26606"/>
          <ac:spMkLst>
            <pc:docMk/>
            <pc:sldMk cId="3323097381" sldId="271"/>
            <ac:spMk id="319" creationId="{55222F96-971A-4F90-B841-6BAB416C7AC1}"/>
          </ac:spMkLst>
        </pc:spChg>
        <pc:spChg chg="add del">
          <ac:chgData name="Azim Pathan" userId="71d2ce7747a9763e" providerId="LiveId" clId="{EB71A519-03D6-CF4A-8A50-E97DCADBCE0C}" dt="2022-04-18T09:39:46.518" v="2145" actId="26606"/>
          <ac:spMkLst>
            <pc:docMk/>
            <pc:sldMk cId="3323097381" sldId="271"/>
            <ac:spMk id="320" creationId="{08980754-6F4B-43C9-B9BE-127B6BED6586}"/>
          </ac:spMkLst>
        </pc:spChg>
        <pc:spChg chg="add del">
          <ac:chgData name="Azim Pathan" userId="71d2ce7747a9763e" providerId="LiveId" clId="{EB71A519-03D6-CF4A-8A50-E97DCADBCE0C}" dt="2022-04-18T09:39:46.518" v="2145" actId="26606"/>
          <ac:spMkLst>
            <pc:docMk/>
            <pc:sldMk cId="3323097381" sldId="271"/>
            <ac:spMk id="321" creationId="{2C1BBA94-3F40-40AA-8BB9-E69E25E537C1}"/>
          </ac:spMkLst>
        </pc:spChg>
        <pc:spChg chg="add del">
          <ac:chgData name="Azim Pathan" userId="71d2ce7747a9763e" providerId="LiveId" clId="{EB71A519-03D6-CF4A-8A50-E97DCADBCE0C}" dt="2022-04-18T09:39:43.412" v="2138" actId="26606"/>
          <ac:spMkLst>
            <pc:docMk/>
            <pc:sldMk cId="3323097381" sldId="271"/>
            <ac:spMk id="323" creationId="{DBC6133C-0615-4CE4-9132-37E609A9BDFA}"/>
          </ac:spMkLst>
        </pc:spChg>
        <pc:spChg chg="add del">
          <ac:chgData name="Azim Pathan" userId="71d2ce7747a9763e" providerId="LiveId" clId="{EB71A519-03D6-CF4A-8A50-E97DCADBCE0C}" dt="2022-04-18T09:39:44.442" v="2140" actId="26606"/>
          <ac:spMkLst>
            <pc:docMk/>
            <pc:sldMk cId="3323097381" sldId="271"/>
            <ac:spMk id="325" creationId="{201CC55D-ED54-4C5C-95E6-10947BD1103B}"/>
          </ac:spMkLst>
        </pc:spChg>
        <pc:spChg chg="add del">
          <ac:chgData name="Azim Pathan" userId="71d2ce7747a9763e" providerId="LiveId" clId="{EB71A519-03D6-CF4A-8A50-E97DCADBCE0C}" dt="2022-04-18T09:39:44.442" v="2140" actId="26606"/>
          <ac:spMkLst>
            <pc:docMk/>
            <pc:sldMk cId="3323097381" sldId="271"/>
            <ac:spMk id="329" creationId="{3873B707-463F-40B0-8227-E8CC6C67EB25}"/>
          </ac:spMkLst>
        </pc:spChg>
        <pc:spChg chg="add del">
          <ac:chgData name="Azim Pathan" userId="71d2ce7747a9763e" providerId="LiveId" clId="{EB71A519-03D6-CF4A-8A50-E97DCADBCE0C}" dt="2022-04-18T09:39:44.442" v="2140" actId="26606"/>
          <ac:spMkLst>
            <pc:docMk/>
            <pc:sldMk cId="3323097381" sldId="271"/>
            <ac:spMk id="330" creationId="{C13237C8-E62C-4F0D-A318-BD6FB6C2D138}"/>
          </ac:spMkLst>
        </pc:spChg>
        <pc:spChg chg="add del">
          <ac:chgData name="Azim Pathan" userId="71d2ce7747a9763e" providerId="LiveId" clId="{EB71A519-03D6-CF4A-8A50-E97DCADBCE0C}" dt="2022-04-18T09:39:44.442" v="2140" actId="26606"/>
          <ac:spMkLst>
            <pc:docMk/>
            <pc:sldMk cId="3323097381" sldId="271"/>
            <ac:spMk id="331" creationId="{19C9EAEA-39D0-4B0E-A0EB-51E7B26740B1}"/>
          </ac:spMkLst>
        </pc:spChg>
        <pc:spChg chg="add del">
          <ac:chgData name="Azim Pathan" userId="71d2ce7747a9763e" providerId="LiveId" clId="{EB71A519-03D6-CF4A-8A50-E97DCADBCE0C}" dt="2022-04-18T09:39:45.310" v="2142" actId="26606"/>
          <ac:spMkLst>
            <pc:docMk/>
            <pc:sldMk cId="3323097381" sldId="271"/>
            <ac:spMk id="333" creationId="{6EFC920F-B85A-4068-BD93-41064EDE93D3}"/>
          </ac:spMkLst>
        </pc:spChg>
        <pc:spChg chg="add del">
          <ac:chgData name="Azim Pathan" userId="71d2ce7747a9763e" providerId="LiveId" clId="{EB71A519-03D6-CF4A-8A50-E97DCADBCE0C}" dt="2022-04-18T09:39:45.310" v="2142" actId="26606"/>
          <ac:spMkLst>
            <pc:docMk/>
            <pc:sldMk cId="3323097381" sldId="271"/>
            <ac:spMk id="337" creationId="{CBC4F608-B4B8-48C3-9572-C0F061B1CD99}"/>
          </ac:spMkLst>
        </pc:spChg>
        <pc:spChg chg="add del">
          <ac:chgData name="Azim Pathan" userId="71d2ce7747a9763e" providerId="LiveId" clId="{EB71A519-03D6-CF4A-8A50-E97DCADBCE0C}" dt="2022-04-18T09:39:45.310" v="2142" actId="26606"/>
          <ac:spMkLst>
            <pc:docMk/>
            <pc:sldMk cId="3323097381" sldId="271"/>
            <ac:spMk id="338" creationId="{1382A32C-5B0C-4B1C-A074-76C6DBCC9F87}"/>
          </ac:spMkLst>
        </pc:spChg>
        <pc:spChg chg="add del">
          <ac:chgData name="Azim Pathan" userId="71d2ce7747a9763e" providerId="LiveId" clId="{EB71A519-03D6-CF4A-8A50-E97DCADBCE0C}" dt="2022-04-18T09:39:46.500" v="2144" actId="26606"/>
          <ac:spMkLst>
            <pc:docMk/>
            <pc:sldMk cId="3323097381" sldId="271"/>
            <ac:spMk id="340" creationId="{201CC55D-ED54-4C5C-95E6-10947BD1103B}"/>
          </ac:spMkLst>
        </pc:spChg>
        <pc:spChg chg="add del">
          <ac:chgData name="Azim Pathan" userId="71d2ce7747a9763e" providerId="LiveId" clId="{EB71A519-03D6-CF4A-8A50-E97DCADBCE0C}" dt="2022-04-18T09:39:46.500" v="2144" actId="26606"/>
          <ac:spMkLst>
            <pc:docMk/>
            <pc:sldMk cId="3323097381" sldId="271"/>
            <ac:spMk id="344" creationId="{3873B707-463F-40B0-8227-E8CC6C67EB25}"/>
          </ac:spMkLst>
        </pc:spChg>
        <pc:spChg chg="add del">
          <ac:chgData name="Azim Pathan" userId="71d2ce7747a9763e" providerId="LiveId" clId="{EB71A519-03D6-CF4A-8A50-E97DCADBCE0C}" dt="2022-04-18T09:39:46.500" v="2144" actId="26606"/>
          <ac:spMkLst>
            <pc:docMk/>
            <pc:sldMk cId="3323097381" sldId="271"/>
            <ac:spMk id="345" creationId="{C13237C8-E62C-4F0D-A318-BD6FB6C2D138}"/>
          </ac:spMkLst>
        </pc:spChg>
        <pc:spChg chg="add del">
          <ac:chgData name="Azim Pathan" userId="71d2ce7747a9763e" providerId="LiveId" clId="{EB71A519-03D6-CF4A-8A50-E97DCADBCE0C}" dt="2022-04-18T09:39:46.500" v="2144" actId="26606"/>
          <ac:spMkLst>
            <pc:docMk/>
            <pc:sldMk cId="3323097381" sldId="271"/>
            <ac:spMk id="346" creationId="{19C9EAEA-39D0-4B0E-A0EB-51E7B26740B1}"/>
          </ac:spMkLst>
        </pc:spChg>
        <pc:spChg chg="add del">
          <ac:chgData name="Azim Pathan" userId="71d2ce7747a9763e" providerId="LiveId" clId="{EB71A519-03D6-CF4A-8A50-E97DCADBCE0C}" dt="2022-04-18T09:44:56.576" v="2545" actId="26606"/>
          <ac:spMkLst>
            <pc:docMk/>
            <pc:sldMk cId="3323097381" sldId="271"/>
            <ac:spMk id="348" creationId="{6EFC920F-B85A-4068-BD93-41064EDE93D3}"/>
          </ac:spMkLst>
        </pc:spChg>
        <pc:spChg chg="add del">
          <ac:chgData name="Azim Pathan" userId="71d2ce7747a9763e" providerId="LiveId" clId="{EB71A519-03D6-CF4A-8A50-E97DCADBCE0C}" dt="2022-04-18T09:44:56.576" v="2545" actId="26606"/>
          <ac:spMkLst>
            <pc:docMk/>
            <pc:sldMk cId="3323097381" sldId="271"/>
            <ac:spMk id="352" creationId="{CBC4F608-B4B8-48C3-9572-C0F061B1CD99}"/>
          </ac:spMkLst>
        </pc:spChg>
        <pc:spChg chg="add del">
          <ac:chgData name="Azim Pathan" userId="71d2ce7747a9763e" providerId="LiveId" clId="{EB71A519-03D6-CF4A-8A50-E97DCADBCE0C}" dt="2022-04-18T09:44:56.576" v="2545" actId="26606"/>
          <ac:spMkLst>
            <pc:docMk/>
            <pc:sldMk cId="3323097381" sldId="271"/>
            <ac:spMk id="353" creationId="{1382A32C-5B0C-4B1C-A074-76C6DBCC9F87}"/>
          </ac:spMkLst>
        </pc:spChg>
        <pc:spChg chg="add del">
          <ac:chgData name="Azim Pathan" userId="71d2ce7747a9763e" providerId="LiveId" clId="{EB71A519-03D6-CF4A-8A50-E97DCADBCE0C}" dt="2022-04-18T09:44:53.161" v="2540" actId="26606"/>
          <ac:spMkLst>
            <pc:docMk/>
            <pc:sldMk cId="3323097381" sldId="271"/>
            <ac:spMk id="363" creationId="{2BE0D68A-063B-6EF9-117F-27163A8AF545}"/>
          </ac:spMkLst>
        </pc:spChg>
        <pc:spChg chg="add del">
          <ac:chgData name="Azim Pathan" userId="71d2ce7747a9763e" providerId="LiveId" clId="{EB71A519-03D6-CF4A-8A50-E97DCADBCE0C}" dt="2022-04-18T09:44:53.730" v="2542" actId="26606"/>
          <ac:spMkLst>
            <pc:docMk/>
            <pc:sldMk cId="3323097381" sldId="271"/>
            <ac:spMk id="366" creationId="{8D1AA55E-40D5-461B-A5A8-4AE8AAB71B08}"/>
          </ac:spMkLst>
        </pc:spChg>
        <pc:spChg chg="add del">
          <ac:chgData name="Azim Pathan" userId="71d2ce7747a9763e" providerId="LiveId" clId="{EB71A519-03D6-CF4A-8A50-E97DCADBCE0C}" dt="2022-04-18T09:44:53.730" v="2542" actId="26606"/>
          <ac:spMkLst>
            <pc:docMk/>
            <pc:sldMk cId="3323097381" sldId="271"/>
            <ac:spMk id="367" creationId="{2BE0D68A-063B-6EF9-117F-27163A8AF545}"/>
          </ac:spMkLst>
        </pc:spChg>
        <pc:spChg chg="add del">
          <ac:chgData name="Azim Pathan" userId="71d2ce7747a9763e" providerId="LiveId" clId="{EB71A519-03D6-CF4A-8A50-E97DCADBCE0C}" dt="2022-04-18T09:44:53.730" v="2542" actId="26606"/>
          <ac:spMkLst>
            <pc:docMk/>
            <pc:sldMk cId="3323097381" sldId="271"/>
            <ac:spMk id="369" creationId="{6CB927A4-E432-4310-9CD5-E89FF5063179}"/>
          </ac:spMkLst>
        </pc:spChg>
        <pc:spChg chg="add del">
          <ac:chgData name="Azim Pathan" userId="71d2ce7747a9763e" providerId="LiveId" clId="{EB71A519-03D6-CF4A-8A50-E97DCADBCE0C}" dt="2022-04-18T09:44:53.730" v="2542" actId="26606"/>
          <ac:spMkLst>
            <pc:docMk/>
            <pc:sldMk cId="3323097381" sldId="271"/>
            <ac:spMk id="370" creationId="{E3020543-B24B-4EC4-8FFC-8DD88EEA91A8}"/>
          </ac:spMkLst>
        </pc:spChg>
        <pc:spChg chg="add del">
          <ac:chgData name="Azim Pathan" userId="71d2ce7747a9763e" providerId="LiveId" clId="{EB71A519-03D6-CF4A-8A50-E97DCADBCE0C}" dt="2022-04-18T09:44:56.524" v="2544" actId="26606"/>
          <ac:spMkLst>
            <pc:docMk/>
            <pc:sldMk cId="3323097381" sldId="271"/>
            <ac:spMk id="372" creationId="{8D1AA55E-40D5-461B-A5A8-4AE8AAB71B08}"/>
          </ac:spMkLst>
        </pc:spChg>
        <pc:spChg chg="add del">
          <ac:chgData name="Azim Pathan" userId="71d2ce7747a9763e" providerId="LiveId" clId="{EB71A519-03D6-CF4A-8A50-E97DCADBCE0C}" dt="2022-04-18T09:44:56.524" v="2544" actId="26606"/>
          <ac:spMkLst>
            <pc:docMk/>
            <pc:sldMk cId="3323097381" sldId="271"/>
            <ac:spMk id="374" creationId="{2BE0D68A-063B-6EF9-117F-27163A8AF545}"/>
          </ac:spMkLst>
        </pc:spChg>
        <pc:spChg chg="add del">
          <ac:chgData name="Azim Pathan" userId="71d2ce7747a9763e" providerId="LiveId" clId="{EB71A519-03D6-CF4A-8A50-E97DCADBCE0C}" dt="2022-04-18T09:44:56.524" v="2544" actId="26606"/>
          <ac:spMkLst>
            <pc:docMk/>
            <pc:sldMk cId="3323097381" sldId="271"/>
            <ac:spMk id="376" creationId="{6CB927A4-E432-4310-9CD5-E89FF5063179}"/>
          </ac:spMkLst>
        </pc:spChg>
        <pc:spChg chg="add del">
          <ac:chgData name="Azim Pathan" userId="71d2ce7747a9763e" providerId="LiveId" clId="{EB71A519-03D6-CF4A-8A50-E97DCADBCE0C}" dt="2022-04-18T09:44:56.524" v="2544" actId="26606"/>
          <ac:spMkLst>
            <pc:docMk/>
            <pc:sldMk cId="3323097381" sldId="271"/>
            <ac:spMk id="377" creationId="{E3020543-B24B-4EC4-8FFC-8DD88EEA91A8}"/>
          </ac:spMkLst>
        </pc:spChg>
        <pc:spChg chg="add del">
          <ac:chgData name="Azim Pathan" userId="71d2ce7747a9763e" providerId="LiveId" clId="{EB71A519-03D6-CF4A-8A50-E97DCADBCE0C}" dt="2022-04-18T09:45:02.746" v="2546" actId="26606"/>
          <ac:spMkLst>
            <pc:docMk/>
            <pc:sldMk cId="3323097381" sldId="271"/>
            <ac:spMk id="379" creationId="{6EFC920F-B85A-4068-BD93-41064EDE93D3}"/>
          </ac:spMkLst>
        </pc:spChg>
        <pc:spChg chg="add del">
          <ac:chgData name="Azim Pathan" userId="71d2ce7747a9763e" providerId="LiveId" clId="{EB71A519-03D6-CF4A-8A50-E97DCADBCE0C}" dt="2022-04-18T09:45:02.746" v="2546" actId="26606"/>
          <ac:spMkLst>
            <pc:docMk/>
            <pc:sldMk cId="3323097381" sldId="271"/>
            <ac:spMk id="383" creationId="{CBC4F608-B4B8-48C3-9572-C0F061B1CD99}"/>
          </ac:spMkLst>
        </pc:spChg>
        <pc:spChg chg="add del">
          <ac:chgData name="Azim Pathan" userId="71d2ce7747a9763e" providerId="LiveId" clId="{EB71A519-03D6-CF4A-8A50-E97DCADBCE0C}" dt="2022-04-18T09:45:02.746" v="2546" actId="26606"/>
          <ac:spMkLst>
            <pc:docMk/>
            <pc:sldMk cId="3323097381" sldId="271"/>
            <ac:spMk id="384" creationId="{1382A32C-5B0C-4B1C-A074-76C6DBCC9F87}"/>
          </ac:spMkLst>
        </pc:spChg>
        <pc:spChg chg="add del">
          <ac:chgData name="Azim Pathan" userId="71d2ce7747a9763e" providerId="LiveId" clId="{EB71A519-03D6-CF4A-8A50-E97DCADBCE0C}" dt="2022-04-18T10:42:25.193" v="4713" actId="26606"/>
          <ac:spMkLst>
            <pc:docMk/>
            <pc:sldMk cId="3323097381" sldId="271"/>
            <ac:spMk id="387" creationId="{955A2079-FA98-4876-80F0-72364A7D2EA4}"/>
          </ac:spMkLst>
        </pc:spChg>
        <pc:spChg chg="add del">
          <ac:chgData name="Azim Pathan" userId="71d2ce7747a9763e" providerId="LiveId" clId="{EB71A519-03D6-CF4A-8A50-E97DCADBCE0C}" dt="2022-04-18T10:51:29.835" v="4979" actId="26606"/>
          <ac:spMkLst>
            <pc:docMk/>
            <pc:sldMk cId="3323097381" sldId="271"/>
            <ac:spMk id="9220" creationId="{DD3981AC-7B61-4947-BCF3-F7AA7FA385B9}"/>
          </ac:spMkLst>
        </pc:spChg>
        <pc:spChg chg="add del">
          <ac:chgData name="Azim Pathan" userId="71d2ce7747a9763e" providerId="LiveId" clId="{EB71A519-03D6-CF4A-8A50-E97DCADBCE0C}" dt="2022-04-18T10:51:29.835" v="4979" actId="26606"/>
          <ac:spMkLst>
            <pc:docMk/>
            <pc:sldMk cId="3323097381" sldId="271"/>
            <ac:spMk id="9221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10:51:22.383" v="4970" actId="26606"/>
          <ac:spMkLst>
            <pc:docMk/>
            <pc:sldMk cId="3323097381" sldId="271"/>
            <ac:spMk id="9223" creationId="{327D73B4-9F5C-4A64-A179-51B9500CB8B5}"/>
          </ac:spMkLst>
        </pc:spChg>
        <pc:spChg chg="add del">
          <ac:chgData name="Azim Pathan" userId="71d2ce7747a9763e" providerId="LiveId" clId="{EB71A519-03D6-CF4A-8A50-E97DCADBCE0C}" dt="2022-04-18T10:51:22.383" v="4970" actId="26606"/>
          <ac:spMkLst>
            <pc:docMk/>
            <pc:sldMk cId="3323097381" sldId="271"/>
            <ac:spMk id="9224" creationId="{1453BF6C-B012-48B7-B4E8-6D7AC7C27D02}"/>
          </ac:spMkLst>
        </pc:spChg>
        <pc:spChg chg="add del">
          <ac:chgData name="Azim Pathan" userId="71d2ce7747a9763e" providerId="LiveId" clId="{EB71A519-03D6-CF4A-8A50-E97DCADBCE0C}" dt="2022-04-18T10:51:22.383" v="4970" actId="26606"/>
          <ac:spMkLst>
            <pc:docMk/>
            <pc:sldMk cId="3323097381" sldId="271"/>
            <ac:spMk id="9225" creationId="{E3020543-B24B-4EC4-8FFC-8DD88EEA91A8}"/>
          </ac:spMkLst>
        </pc:spChg>
        <pc:spChg chg="add del">
          <ac:chgData name="Azim Pathan" userId="71d2ce7747a9763e" providerId="LiveId" clId="{EB71A519-03D6-CF4A-8A50-E97DCADBCE0C}" dt="2022-04-18T10:51:23.644" v="4972" actId="26606"/>
          <ac:spMkLst>
            <pc:docMk/>
            <pc:sldMk cId="3323097381" sldId="271"/>
            <ac:spMk id="9228" creationId="{2C61293E-6EBE-43EF-A52C-9BEBFD7679D4}"/>
          </ac:spMkLst>
        </pc:spChg>
        <pc:spChg chg="add del">
          <ac:chgData name="Azim Pathan" userId="71d2ce7747a9763e" providerId="LiveId" clId="{EB71A519-03D6-CF4A-8A50-E97DCADBCE0C}" dt="2022-04-18T10:51:23.644" v="4972" actId="26606"/>
          <ac:spMkLst>
            <pc:docMk/>
            <pc:sldMk cId="3323097381" sldId="271"/>
            <ac:spMk id="9229" creationId="{21540236-BFD5-4A9D-8840-4703E7F76825}"/>
          </ac:spMkLst>
        </pc:spChg>
        <pc:spChg chg="add del">
          <ac:chgData name="Azim Pathan" userId="71d2ce7747a9763e" providerId="LiveId" clId="{EB71A519-03D6-CF4A-8A50-E97DCADBCE0C}" dt="2022-04-18T10:51:25.634" v="4974" actId="26606"/>
          <ac:spMkLst>
            <pc:docMk/>
            <pc:sldMk cId="3323097381" sldId="271"/>
            <ac:spMk id="9231" creationId="{B50AB553-2A96-4A92-96F2-93548E096954}"/>
          </ac:spMkLst>
        </pc:spChg>
        <pc:spChg chg="add del">
          <ac:chgData name="Azim Pathan" userId="71d2ce7747a9763e" providerId="LiveId" clId="{EB71A519-03D6-CF4A-8A50-E97DCADBCE0C}" dt="2022-04-18T10:51:28.730" v="4976" actId="26606"/>
          <ac:spMkLst>
            <pc:docMk/>
            <pc:sldMk cId="3323097381" sldId="271"/>
            <ac:spMk id="9233" creationId="{8D1AA55E-40D5-461B-A5A8-4AE8AAB71B08}"/>
          </ac:spMkLst>
        </pc:spChg>
        <pc:spChg chg="add del">
          <ac:chgData name="Azim Pathan" userId="71d2ce7747a9763e" providerId="LiveId" clId="{EB71A519-03D6-CF4A-8A50-E97DCADBCE0C}" dt="2022-04-18T10:51:28.730" v="4976" actId="26606"/>
          <ac:spMkLst>
            <pc:docMk/>
            <pc:sldMk cId="3323097381" sldId="271"/>
            <ac:spMk id="9235" creationId="{6CB927A4-E432-4310-9CD5-E89FF5063179}"/>
          </ac:spMkLst>
        </pc:spChg>
        <pc:spChg chg="add del">
          <ac:chgData name="Azim Pathan" userId="71d2ce7747a9763e" providerId="LiveId" clId="{EB71A519-03D6-CF4A-8A50-E97DCADBCE0C}" dt="2022-04-18T10:51:28.730" v="4976" actId="26606"/>
          <ac:spMkLst>
            <pc:docMk/>
            <pc:sldMk cId="3323097381" sldId="271"/>
            <ac:spMk id="9236" creationId="{E3020543-B24B-4EC4-8FFC-8DD88EEA91A8}"/>
          </ac:spMkLst>
        </pc:spChg>
        <pc:spChg chg="add del">
          <ac:chgData name="Azim Pathan" userId="71d2ce7747a9763e" providerId="LiveId" clId="{EB71A519-03D6-CF4A-8A50-E97DCADBCE0C}" dt="2022-04-18T10:51:29.767" v="4978" actId="26606"/>
          <ac:spMkLst>
            <pc:docMk/>
            <pc:sldMk cId="3323097381" sldId="271"/>
            <ac:spMk id="9238" creationId="{22587ECF-85E9-4393-9D87-8EB6F3F6C208}"/>
          </ac:spMkLst>
        </pc:spChg>
        <pc:spChg chg="add">
          <ac:chgData name="Azim Pathan" userId="71d2ce7747a9763e" providerId="LiveId" clId="{EB71A519-03D6-CF4A-8A50-E97DCADBCE0C}" dt="2022-04-18T10:51:29.835" v="4979" actId="26606"/>
          <ac:spMkLst>
            <pc:docMk/>
            <pc:sldMk cId="3323097381" sldId="271"/>
            <ac:spMk id="9240" creationId="{8D1AA55E-40D5-461B-A5A8-4AE8AAB71B08}"/>
          </ac:spMkLst>
        </pc:spChg>
        <pc:spChg chg="add">
          <ac:chgData name="Azim Pathan" userId="71d2ce7747a9763e" providerId="LiveId" clId="{EB71A519-03D6-CF4A-8A50-E97DCADBCE0C}" dt="2022-04-18T10:51:29.835" v="4979" actId="26606"/>
          <ac:spMkLst>
            <pc:docMk/>
            <pc:sldMk cId="3323097381" sldId="271"/>
            <ac:spMk id="9242" creationId="{6CB927A4-E432-4310-9CD5-E89FF5063179}"/>
          </ac:spMkLst>
        </pc:spChg>
        <pc:spChg chg="add">
          <ac:chgData name="Azim Pathan" userId="71d2ce7747a9763e" providerId="LiveId" clId="{EB71A519-03D6-CF4A-8A50-E97DCADBCE0C}" dt="2022-04-18T10:51:29.835" v="4979" actId="26606"/>
          <ac:spMkLst>
            <pc:docMk/>
            <pc:sldMk cId="3323097381" sldId="271"/>
            <ac:spMk id="9243" creationId="{E3020543-B24B-4EC4-8FFC-8DD88EEA91A8}"/>
          </ac:spMkLst>
        </pc:spChg>
        <pc:grpChg chg="add del">
          <ac:chgData name="Azim Pathan" userId="71d2ce7747a9763e" providerId="LiveId" clId="{EB71A519-03D6-CF4A-8A50-E97DCADBCE0C}" dt="2022-04-18T07:59:37.754" v="380" actId="26606"/>
          <ac:grpSpMkLst>
            <pc:docMk/>
            <pc:sldMk cId="3323097381" sldId="271"/>
            <ac:grpSpMk id="9" creationId="{5FE07634-A83A-4681-9C1D-BC0775F9D296}"/>
          </ac:grpSpMkLst>
        </pc:grpChg>
        <pc:grpChg chg="add del">
          <ac:chgData name="Azim Pathan" userId="71d2ce7747a9763e" providerId="LiveId" clId="{EB71A519-03D6-CF4A-8A50-E97DCADBCE0C}" dt="2022-04-18T07:59:40.404" v="384" actId="26606"/>
          <ac:grpSpMkLst>
            <pc:docMk/>
            <pc:sldMk cId="3323097381" sldId="271"/>
            <ac:grpSpMk id="10" creationId="{85BE3A7E-6A3F-401E-A025-BBB8FDB8DD30}"/>
          </ac:grpSpMkLst>
        </pc:grpChg>
        <pc:grpChg chg="add del">
          <ac:chgData name="Azim Pathan" userId="71d2ce7747a9763e" providerId="LiveId" clId="{EB71A519-03D6-CF4A-8A50-E97DCADBCE0C}" dt="2022-04-18T07:59:37.754" v="380" actId="26606"/>
          <ac:grpSpMkLst>
            <pc:docMk/>
            <pc:sldMk cId="3323097381" sldId="271"/>
            <ac:grpSpMk id="13" creationId="{A2E1FE48-FA7B-4262-B922-041542931DDF}"/>
          </ac:grpSpMkLst>
        </pc:grpChg>
        <pc:grpChg chg="add del">
          <ac:chgData name="Azim Pathan" userId="71d2ce7747a9763e" providerId="LiveId" clId="{EB71A519-03D6-CF4A-8A50-E97DCADBCE0C}" dt="2022-04-18T07:59:41.341" v="386" actId="26606"/>
          <ac:grpSpMkLst>
            <pc:docMk/>
            <pc:sldMk cId="3323097381" sldId="271"/>
            <ac:grpSpMk id="18" creationId="{0328E69E-CE3D-4110-8BF7-AD3C0C10CB1C}"/>
          </ac:grpSpMkLst>
        </pc:grpChg>
        <pc:grpChg chg="add del">
          <ac:chgData name="Azim Pathan" userId="71d2ce7747a9763e" providerId="LiveId" clId="{EB71A519-03D6-CF4A-8A50-E97DCADBCE0C}" dt="2022-04-18T07:59:41.341" v="386" actId="26606"/>
          <ac:grpSpMkLst>
            <pc:docMk/>
            <pc:sldMk cId="3323097381" sldId="271"/>
            <ac:grpSpMk id="24" creationId="{F64806C9-3599-45A7-BCFF-F762C54276F8}"/>
          </ac:grpSpMkLst>
        </pc:grpChg>
        <pc:grpChg chg="add del">
          <ac:chgData name="Azim Pathan" userId="71d2ce7747a9763e" providerId="LiveId" clId="{EB71A519-03D6-CF4A-8A50-E97DCADBCE0C}" dt="2022-04-18T07:59:41.341" v="386" actId="26606"/>
          <ac:grpSpMkLst>
            <pc:docMk/>
            <pc:sldMk cId="3323097381" sldId="271"/>
            <ac:grpSpMk id="30" creationId="{1287AC97-A8E8-4B45-A50A-3057A88B4088}"/>
          </ac:grpSpMkLst>
        </pc:grpChg>
        <pc:grpChg chg="add del">
          <ac:chgData name="Azim Pathan" userId="71d2ce7747a9763e" providerId="LiveId" clId="{EB71A519-03D6-CF4A-8A50-E97DCADBCE0C}" dt="2022-04-18T07:59:40.404" v="384" actId="26606"/>
          <ac:grpSpMkLst>
            <pc:docMk/>
            <pc:sldMk cId="3323097381" sldId="271"/>
            <ac:grpSpMk id="41" creationId="{F4E035BE-9FF4-43D3-BC25-CF582D7FF85E}"/>
          </ac:grpSpMkLst>
        </pc:grpChg>
        <pc:grpChg chg="add del">
          <ac:chgData name="Azim Pathan" userId="71d2ce7747a9763e" providerId="LiveId" clId="{EB71A519-03D6-CF4A-8A50-E97DCADBCE0C}" dt="2022-04-18T07:59:41.341" v="386" actId="26606"/>
          <ac:grpSpMkLst>
            <pc:docMk/>
            <pc:sldMk cId="3323097381" sldId="271"/>
            <ac:grpSpMk id="76" creationId="{807353E4-FA19-40CB-8AF8-3A8E6704BE09}"/>
          </ac:grpSpMkLst>
        </pc:grpChg>
        <pc:grpChg chg="add del">
          <ac:chgData name="Azim Pathan" userId="71d2ce7747a9763e" providerId="LiveId" clId="{EB71A519-03D6-CF4A-8A50-E97DCADBCE0C}" dt="2022-04-18T07:59:44.310" v="388" actId="26606"/>
          <ac:grpSpMkLst>
            <pc:docMk/>
            <pc:sldMk cId="3323097381" sldId="271"/>
            <ac:grpSpMk id="82" creationId="{2576BCDF-119F-4EB5-83D7-ED823C93EBBD}"/>
          </ac:grpSpMkLst>
        </pc:grpChg>
        <pc:grpChg chg="add del">
          <ac:chgData name="Azim Pathan" userId="71d2ce7747a9763e" providerId="LiveId" clId="{EB71A519-03D6-CF4A-8A50-E97DCADBCE0C}" dt="2022-04-18T07:59:44.310" v="388" actId="26606"/>
          <ac:grpSpMkLst>
            <pc:docMk/>
            <pc:sldMk cId="3323097381" sldId="271"/>
            <ac:grpSpMk id="89" creationId="{8DB4BB99-C854-45F9-BED1-63D15E3A2411}"/>
          </ac:grpSpMkLst>
        </pc:grpChg>
        <pc:grpChg chg="add del">
          <ac:chgData name="Azim Pathan" userId="71d2ce7747a9763e" providerId="LiveId" clId="{EB71A519-03D6-CF4A-8A50-E97DCADBCE0C}" dt="2022-04-18T07:59:44.878" v="390" actId="26606"/>
          <ac:grpSpMkLst>
            <pc:docMk/>
            <pc:sldMk cId="3323097381" sldId="271"/>
            <ac:grpSpMk id="92" creationId="{4ADB9295-9645-4BF2-ADFD-75800B7FAD06}"/>
          </ac:grpSpMkLst>
        </pc:grpChg>
        <pc:grpChg chg="add del">
          <ac:chgData name="Azim Pathan" userId="71d2ce7747a9763e" providerId="LiveId" clId="{EB71A519-03D6-CF4A-8A50-E97DCADBCE0C}" dt="2022-04-18T07:59:48.835" v="392" actId="26606"/>
          <ac:grpSpMkLst>
            <pc:docMk/>
            <pc:sldMk cId="3323097381" sldId="271"/>
            <ac:grpSpMk id="101" creationId="{85BE3A7E-6A3F-401E-A025-BBB8FDB8DD30}"/>
          </ac:grpSpMkLst>
        </pc:grpChg>
        <pc:grpChg chg="add del">
          <ac:chgData name="Azim Pathan" userId="71d2ce7747a9763e" providerId="LiveId" clId="{EB71A519-03D6-CF4A-8A50-E97DCADBCE0C}" dt="2022-04-18T07:59:48.835" v="392" actId="26606"/>
          <ac:grpSpMkLst>
            <pc:docMk/>
            <pc:sldMk cId="3323097381" sldId="271"/>
            <ac:grpSpMk id="108" creationId="{F4E035BE-9FF4-43D3-BC25-CF582D7FF85E}"/>
          </ac:grpSpMkLst>
        </pc:grpChg>
        <pc:grpChg chg="add del">
          <ac:chgData name="Azim Pathan" userId="71d2ce7747a9763e" providerId="LiveId" clId="{EB71A519-03D6-CF4A-8A50-E97DCADBCE0C}" dt="2022-04-18T07:59:58.799" v="394" actId="26606"/>
          <ac:grpSpMkLst>
            <pc:docMk/>
            <pc:sldMk cId="3323097381" sldId="271"/>
            <ac:grpSpMk id="110" creationId="{5FE07634-A83A-4681-9C1D-BC0775F9D296}"/>
          </ac:grpSpMkLst>
        </pc:grpChg>
        <pc:grpChg chg="add del">
          <ac:chgData name="Azim Pathan" userId="71d2ce7747a9763e" providerId="LiveId" clId="{EB71A519-03D6-CF4A-8A50-E97DCADBCE0C}" dt="2022-04-18T07:59:58.799" v="394" actId="26606"/>
          <ac:grpSpMkLst>
            <pc:docMk/>
            <pc:sldMk cId="3323097381" sldId="271"/>
            <ac:grpSpMk id="113" creationId="{A2E1FE48-FA7B-4262-B922-041542931DDF}"/>
          </ac:grpSpMkLst>
        </pc:grpChg>
        <pc:grpChg chg="add del">
          <ac:chgData name="Azim Pathan" userId="71d2ce7747a9763e" providerId="LiveId" clId="{EB71A519-03D6-CF4A-8A50-E97DCADBCE0C}" dt="2022-04-18T08:00:00.314" v="398" actId="26606"/>
          <ac:grpSpMkLst>
            <pc:docMk/>
            <pc:sldMk cId="3323097381" sldId="271"/>
            <ac:grpSpMk id="127" creationId="{85BE3A7E-6A3F-401E-A025-BBB8FDB8DD30}"/>
          </ac:grpSpMkLst>
        </pc:grpChg>
        <pc:grpChg chg="add del">
          <ac:chgData name="Azim Pathan" userId="71d2ce7747a9763e" providerId="LiveId" clId="{EB71A519-03D6-CF4A-8A50-E97DCADBCE0C}" dt="2022-04-18T08:00:00.314" v="398" actId="26606"/>
          <ac:grpSpMkLst>
            <pc:docMk/>
            <pc:sldMk cId="3323097381" sldId="271"/>
            <ac:grpSpMk id="134" creationId="{F4E035BE-9FF4-43D3-BC25-CF582D7FF85E}"/>
          </ac:grpSpMkLst>
        </pc:grpChg>
        <pc:grpChg chg="add del">
          <ac:chgData name="Azim Pathan" userId="71d2ce7747a9763e" providerId="LiveId" clId="{EB71A519-03D6-CF4A-8A50-E97DCADBCE0C}" dt="2022-04-18T09:07:12.929" v="906"/>
          <ac:grpSpMkLst>
            <pc:docMk/>
            <pc:sldMk cId="3323097381" sldId="271"/>
            <ac:grpSpMk id="136" creationId="{5FE07634-A83A-4681-9C1D-BC0775F9D296}"/>
          </ac:grpSpMkLst>
        </pc:grpChg>
        <pc:grpChg chg="add del">
          <ac:chgData name="Azim Pathan" userId="71d2ce7747a9763e" providerId="LiveId" clId="{EB71A519-03D6-CF4A-8A50-E97DCADBCE0C}" dt="2022-04-18T09:07:12.929" v="906"/>
          <ac:grpSpMkLst>
            <pc:docMk/>
            <pc:sldMk cId="3323097381" sldId="271"/>
            <ac:grpSpMk id="139" creationId="{A2E1FE48-FA7B-4262-B922-041542931DDF}"/>
          </ac:grpSpMkLst>
        </pc:grpChg>
        <pc:grpChg chg="add del">
          <ac:chgData name="Azim Pathan" userId="71d2ce7747a9763e" providerId="LiveId" clId="{EB71A519-03D6-CF4A-8A50-E97DCADBCE0C}" dt="2022-04-18T09:32:35.440" v="1979" actId="26606"/>
          <ac:grpSpMkLst>
            <pc:docMk/>
            <pc:sldMk cId="3323097381" sldId="271"/>
            <ac:grpSpMk id="184" creationId="{1DE889C7-FAD6-4397-98E2-05D503484459}"/>
          </ac:grpSpMkLst>
        </pc:grpChg>
        <pc:grpChg chg="add del">
          <ac:chgData name="Azim Pathan" userId="71d2ce7747a9763e" providerId="LiveId" clId="{EB71A519-03D6-CF4A-8A50-E97DCADBCE0C}" dt="2022-04-18T09:32:53.377" v="1985" actId="26606"/>
          <ac:grpSpMkLst>
            <pc:docMk/>
            <pc:sldMk cId="3323097381" sldId="271"/>
            <ac:grpSpMk id="241" creationId="{34F88D19-C269-4F98-BE6B-CFB6207D3669}"/>
          </ac:grpSpMkLst>
        </pc:grpChg>
        <pc:grpChg chg="add del">
          <ac:chgData name="Azim Pathan" userId="71d2ce7747a9763e" providerId="LiveId" clId="{EB71A519-03D6-CF4A-8A50-E97DCADBCE0C}" dt="2022-04-18T09:38:06.026" v="2108" actId="26606"/>
          <ac:grpSpMkLst>
            <pc:docMk/>
            <pc:sldMk cId="3323097381" sldId="271"/>
            <ac:grpSpMk id="273" creationId="{1DE889C7-FAD6-4397-98E2-05D503484459}"/>
          </ac:grpSpMkLst>
        </pc:grpChg>
        <pc:grpChg chg="add del">
          <ac:chgData name="Azim Pathan" userId="71d2ce7747a9763e" providerId="LiveId" clId="{EB71A519-03D6-CF4A-8A50-E97DCADBCE0C}" dt="2022-04-18T09:39:02.847" v="2131" actId="26606"/>
          <ac:grpSpMkLst>
            <pc:docMk/>
            <pc:sldMk cId="3323097381" sldId="271"/>
            <ac:grpSpMk id="284" creationId="{1DE889C7-FAD6-4397-98E2-05D503484459}"/>
          </ac:grpSpMkLst>
        </pc:grpChg>
        <pc:grpChg chg="add del">
          <ac:chgData name="Azim Pathan" userId="71d2ce7747a9763e" providerId="LiveId" clId="{EB71A519-03D6-CF4A-8A50-E97DCADBCE0C}" dt="2022-04-18T09:38:53.820" v="2124" actId="26606"/>
          <ac:grpSpMkLst>
            <pc:docMk/>
            <pc:sldMk cId="3323097381" sldId="271"/>
            <ac:grpSpMk id="294" creationId="{1DE889C7-FAD6-4397-98E2-05D503484459}"/>
          </ac:grpSpMkLst>
        </pc:grpChg>
        <pc:grpChg chg="add del">
          <ac:chgData name="Azim Pathan" userId="71d2ce7747a9763e" providerId="LiveId" clId="{EB71A519-03D6-CF4A-8A50-E97DCADBCE0C}" dt="2022-04-18T09:38:54.595" v="2126" actId="26606"/>
          <ac:grpSpMkLst>
            <pc:docMk/>
            <pc:sldMk cId="3323097381" sldId="271"/>
            <ac:grpSpMk id="301" creationId="{0075437B-93A1-4A73-812B-C5030CC2FFCD}"/>
          </ac:grpSpMkLst>
        </pc:grpChg>
        <pc:grpChg chg="add del">
          <ac:chgData name="Azim Pathan" userId="71d2ce7747a9763e" providerId="LiveId" clId="{EB71A519-03D6-CF4A-8A50-E97DCADBCE0C}" dt="2022-04-18T09:39:44.442" v="2140" actId="26606"/>
          <ac:grpSpMkLst>
            <pc:docMk/>
            <pc:sldMk cId="3323097381" sldId="271"/>
            <ac:grpSpMk id="326" creationId="{1DE889C7-FAD6-4397-98E2-05D503484459}"/>
          </ac:grpSpMkLst>
        </pc:grpChg>
        <pc:grpChg chg="add del">
          <ac:chgData name="Azim Pathan" userId="71d2ce7747a9763e" providerId="LiveId" clId="{EB71A519-03D6-CF4A-8A50-E97DCADBCE0C}" dt="2022-04-18T09:39:45.310" v="2142" actId="26606"/>
          <ac:grpSpMkLst>
            <pc:docMk/>
            <pc:sldMk cId="3323097381" sldId="271"/>
            <ac:grpSpMk id="334" creationId="{1C559108-BBAE-426C-8564-051D2BA6DDC8}"/>
          </ac:grpSpMkLst>
        </pc:grpChg>
        <pc:grpChg chg="add del">
          <ac:chgData name="Azim Pathan" userId="71d2ce7747a9763e" providerId="LiveId" clId="{EB71A519-03D6-CF4A-8A50-E97DCADBCE0C}" dt="2022-04-18T09:39:46.500" v="2144" actId="26606"/>
          <ac:grpSpMkLst>
            <pc:docMk/>
            <pc:sldMk cId="3323097381" sldId="271"/>
            <ac:grpSpMk id="341" creationId="{1DE889C7-FAD6-4397-98E2-05D503484459}"/>
          </ac:grpSpMkLst>
        </pc:grpChg>
        <pc:grpChg chg="add del">
          <ac:chgData name="Azim Pathan" userId="71d2ce7747a9763e" providerId="LiveId" clId="{EB71A519-03D6-CF4A-8A50-E97DCADBCE0C}" dt="2022-04-18T09:44:56.576" v="2545" actId="26606"/>
          <ac:grpSpMkLst>
            <pc:docMk/>
            <pc:sldMk cId="3323097381" sldId="271"/>
            <ac:grpSpMk id="349" creationId="{1C559108-BBAE-426C-8564-051D2BA6DDC8}"/>
          </ac:grpSpMkLst>
        </pc:grpChg>
        <pc:grpChg chg="add del">
          <ac:chgData name="Azim Pathan" userId="71d2ce7747a9763e" providerId="LiveId" clId="{EB71A519-03D6-CF4A-8A50-E97DCADBCE0C}" dt="2022-04-18T09:45:02.746" v="2546" actId="26606"/>
          <ac:grpSpMkLst>
            <pc:docMk/>
            <pc:sldMk cId="3323097381" sldId="271"/>
            <ac:grpSpMk id="380" creationId="{1C559108-BBAE-426C-8564-051D2BA6DDC8}"/>
          </ac:grpSpMkLst>
        </pc:grpChg>
        <pc:graphicFrameChg chg="add del">
          <ac:chgData name="Azim Pathan" userId="71d2ce7747a9763e" providerId="LiveId" clId="{EB71A519-03D6-CF4A-8A50-E97DCADBCE0C}" dt="2022-04-18T09:44:40.923" v="2532" actId="26606"/>
          <ac:graphicFrameMkLst>
            <pc:docMk/>
            <pc:sldMk cId="3323097381" sldId="271"/>
            <ac:graphicFrameMk id="355" creationId="{6CE46FFA-E18F-860B-D2E0-335340841845}"/>
          </ac:graphicFrameMkLst>
        </pc:graphicFrameChg>
        <pc:graphicFrameChg chg="add del">
          <ac:chgData name="Azim Pathan" userId="71d2ce7747a9763e" providerId="LiveId" clId="{EB71A519-03D6-CF4A-8A50-E97DCADBCE0C}" dt="2022-04-18T09:44:42.101" v="2534" actId="26606"/>
          <ac:graphicFrameMkLst>
            <pc:docMk/>
            <pc:sldMk cId="3323097381" sldId="271"/>
            <ac:graphicFrameMk id="357" creationId="{1EC72A20-7AE6-C8AA-8004-EDF8526A4D0D}"/>
          </ac:graphicFrameMkLst>
        </pc:graphicFrameChg>
        <pc:graphicFrameChg chg="add del">
          <ac:chgData name="Azim Pathan" userId="71d2ce7747a9763e" providerId="LiveId" clId="{EB71A519-03D6-CF4A-8A50-E97DCADBCE0C}" dt="2022-04-18T09:44:47.323" v="2536" actId="26606"/>
          <ac:graphicFrameMkLst>
            <pc:docMk/>
            <pc:sldMk cId="3323097381" sldId="271"/>
            <ac:graphicFrameMk id="359" creationId="{6CE46FFA-E18F-860B-D2E0-335340841845}"/>
          </ac:graphicFrameMkLst>
        </pc:graphicFrameChg>
        <pc:graphicFrameChg chg="add del">
          <ac:chgData name="Azim Pathan" userId="71d2ce7747a9763e" providerId="LiveId" clId="{EB71A519-03D6-CF4A-8A50-E97DCADBCE0C}" dt="2022-04-18T09:44:52.414" v="2538" actId="26606"/>
          <ac:graphicFrameMkLst>
            <pc:docMk/>
            <pc:sldMk cId="3323097381" sldId="271"/>
            <ac:graphicFrameMk id="361" creationId="{74265EBF-19D2-DC63-33AD-46F8C6A57DBF}"/>
          </ac:graphicFrameMkLst>
        </pc:graphicFrameChg>
        <pc:graphicFrameChg chg="add mod modGraphic">
          <ac:chgData name="Azim Pathan" userId="71d2ce7747a9763e" providerId="LiveId" clId="{EB71A519-03D6-CF4A-8A50-E97DCADBCE0C}" dt="2022-04-20T07:53:30.686" v="8684"/>
          <ac:graphicFrameMkLst>
            <pc:docMk/>
            <pc:sldMk cId="3323097381" sldId="271"/>
            <ac:graphicFrameMk id="385" creationId="{1EC72A20-7AE6-C8AA-8004-EDF8526A4D0D}"/>
          </ac:graphicFrameMkLst>
        </pc:graphicFrameChg>
        <pc:picChg chg="add del">
          <ac:chgData name="Azim Pathan" userId="71d2ce7747a9763e" providerId="LiveId" clId="{EB71A519-03D6-CF4A-8A50-E97DCADBCE0C}" dt="2022-04-18T07:59:37.754" v="380" actId="26606"/>
          <ac:picMkLst>
            <pc:docMk/>
            <pc:sldMk cId="3323097381" sldId="271"/>
            <ac:picMk id="5" creationId="{838A168C-FE27-84B6-1A7C-31A9233B9080}"/>
          </ac:picMkLst>
        </pc:picChg>
        <pc:picChg chg="add del">
          <ac:chgData name="Azim Pathan" userId="71d2ce7747a9763e" providerId="LiveId" clId="{EB71A519-03D6-CF4A-8A50-E97DCADBCE0C}" dt="2022-04-18T07:59:44.310" v="388" actId="26606"/>
          <ac:picMkLst>
            <pc:docMk/>
            <pc:sldMk cId="3323097381" sldId="271"/>
            <ac:picMk id="81" creationId="{92D83638-A467-411A-9C31-FE9A111CD885}"/>
          </ac:picMkLst>
        </pc:picChg>
        <pc:picChg chg="add del">
          <ac:chgData name="Azim Pathan" userId="71d2ce7747a9763e" providerId="LiveId" clId="{EB71A519-03D6-CF4A-8A50-E97DCADBCE0C}" dt="2022-04-18T07:59:58.799" v="394" actId="26606"/>
          <ac:picMkLst>
            <pc:docMk/>
            <pc:sldMk cId="3323097381" sldId="271"/>
            <ac:picMk id="112" creationId="{838A168C-FE27-84B6-1A7C-31A9233B9080}"/>
          </ac:picMkLst>
        </pc:picChg>
        <pc:picChg chg="add del mod ord">
          <ac:chgData name="Azim Pathan" userId="71d2ce7747a9763e" providerId="LiveId" clId="{EB71A519-03D6-CF4A-8A50-E97DCADBCE0C}" dt="2022-04-18T09:37:53.982" v="2095" actId="478"/>
          <ac:picMkLst>
            <pc:docMk/>
            <pc:sldMk cId="3323097381" sldId="271"/>
            <ac:picMk id="138" creationId="{838A168C-FE27-84B6-1A7C-31A9233B9080}"/>
          </ac:picMkLst>
        </pc:picChg>
        <pc:picChg chg="add del mod">
          <ac:chgData name="Azim Pathan" userId="71d2ce7747a9763e" providerId="LiveId" clId="{EB71A519-03D6-CF4A-8A50-E97DCADBCE0C}" dt="2022-04-18T09:37:52.926" v="2094"/>
          <ac:picMkLst>
            <pc:docMk/>
            <pc:sldMk cId="3323097381" sldId="271"/>
            <ac:picMk id="149" creationId="{C1EC42B3-579A-C189-0B52-A61D3EF40311}"/>
          </ac:picMkLst>
        </pc:picChg>
        <pc:picChg chg="add del mod">
          <ac:chgData name="Azim Pathan" userId="71d2ce7747a9763e" providerId="LiveId" clId="{EB71A519-03D6-CF4A-8A50-E97DCADBCE0C}" dt="2022-04-18T09:42:22.106" v="2469" actId="21"/>
          <ac:picMkLst>
            <pc:docMk/>
            <pc:sldMk cId="3323097381" sldId="271"/>
            <ac:picMk id="153" creationId="{25D8DADC-0A97-49CE-4201-CA87B8DDDF0D}"/>
          </ac:picMkLst>
        </pc:picChg>
        <pc:picChg chg="add del">
          <ac:chgData name="Azim Pathan" userId="71d2ce7747a9763e" providerId="LiveId" clId="{EB71A519-03D6-CF4A-8A50-E97DCADBCE0C}" dt="2022-04-18T09:44:52.414" v="2538" actId="26606"/>
          <ac:picMkLst>
            <pc:docMk/>
            <pc:sldMk cId="3323097381" sldId="271"/>
            <ac:picMk id="356" creationId="{3551C4CF-64B1-3FCC-BFF8-A7B2C1DA4170}"/>
          </ac:picMkLst>
        </pc:picChg>
        <pc:picChg chg="add del">
          <ac:chgData name="Azim Pathan" userId="71d2ce7747a9763e" providerId="LiveId" clId="{EB71A519-03D6-CF4A-8A50-E97DCADBCE0C}" dt="2022-04-18T09:44:53.161" v="2540" actId="26606"/>
          <ac:picMkLst>
            <pc:docMk/>
            <pc:sldMk cId="3323097381" sldId="271"/>
            <ac:picMk id="364" creationId="{0D38EEB9-2682-78E8-EAE8-23DCD4356BB2}"/>
          </ac:picMkLst>
        </pc:picChg>
        <pc:picChg chg="add del">
          <ac:chgData name="Azim Pathan" userId="71d2ce7747a9763e" providerId="LiveId" clId="{EB71A519-03D6-CF4A-8A50-E97DCADBCE0C}" dt="2022-04-18T09:44:53.730" v="2542" actId="26606"/>
          <ac:picMkLst>
            <pc:docMk/>
            <pc:sldMk cId="3323097381" sldId="271"/>
            <ac:picMk id="368" creationId="{A58FE06C-5785-BB33-9F8D-DFA8527BA952}"/>
          </ac:picMkLst>
        </pc:picChg>
        <pc:picChg chg="add del">
          <ac:chgData name="Azim Pathan" userId="71d2ce7747a9763e" providerId="LiveId" clId="{EB71A519-03D6-CF4A-8A50-E97DCADBCE0C}" dt="2022-04-18T09:44:56.524" v="2544" actId="26606"/>
          <ac:picMkLst>
            <pc:docMk/>
            <pc:sldMk cId="3323097381" sldId="271"/>
            <ac:picMk id="375" creationId="{9F5C2ADF-E589-ABD6-4E01-038D997202F6}"/>
          </ac:picMkLst>
        </pc:picChg>
        <pc:picChg chg="add mod ord">
          <ac:chgData name="Azim Pathan" userId="71d2ce7747a9763e" providerId="LiveId" clId="{EB71A519-03D6-CF4A-8A50-E97DCADBCE0C}" dt="2022-04-18T10:52:13.167" v="4981" actId="1076"/>
          <ac:picMkLst>
            <pc:docMk/>
            <pc:sldMk cId="3323097381" sldId="271"/>
            <ac:picMk id="9218" creationId="{17BAFF52-736B-C30A-65D6-44A4325F8B91}"/>
          </ac:picMkLst>
        </pc:picChg>
        <pc:cxnChg chg="add del">
          <ac:chgData name="Azim Pathan" userId="71d2ce7747a9763e" providerId="LiveId" clId="{EB71A519-03D6-CF4A-8A50-E97DCADBCE0C}" dt="2022-04-18T07:59:38.765" v="382" actId="26606"/>
          <ac:cxnSpMkLst>
            <pc:docMk/>
            <pc:sldMk cId="3323097381" sldId="271"/>
            <ac:cxnSpMk id="12" creationId="{46640D31-0CFD-4B3F-AE95-530AA5174FEB}"/>
          </ac:cxnSpMkLst>
        </pc:cxnChg>
        <pc:cxnChg chg="add del">
          <ac:chgData name="Azim Pathan" userId="71d2ce7747a9763e" providerId="LiveId" clId="{EB71A519-03D6-CF4A-8A50-E97DCADBCE0C}" dt="2022-04-18T07:59:40.404" v="384" actId="26606"/>
          <ac:cxnSpMkLst>
            <pc:docMk/>
            <pc:sldMk cId="3323097381" sldId="271"/>
            <ac:cxnSpMk id="39" creationId="{085ECEC0-FF5D-4348-92C7-1EA7C61E770C}"/>
          </ac:cxnSpMkLst>
        </pc:cxnChg>
        <pc:cxnChg chg="add del">
          <ac:chgData name="Azim Pathan" userId="71d2ce7747a9763e" providerId="LiveId" clId="{EB71A519-03D6-CF4A-8A50-E97DCADBCE0C}" dt="2022-04-18T09:44:53.161" v="2540" actId="26606"/>
          <ac:cxnSpMkLst>
            <pc:docMk/>
            <pc:sldMk cId="3323097381" sldId="271"/>
            <ac:cxnSpMk id="103" creationId="{A7F400EE-A8A5-48AF-B4D6-291B52C6F0B0}"/>
          </ac:cxnSpMkLst>
        </pc:cxnChg>
        <pc:cxnChg chg="add del">
          <ac:chgData name="Azim Pathan" userId="71d2ce7747a9763e" providerId="LiveId" clId="{EB71A519-03D6-CF4A-8A50-E97DCADBCE0C}" dt="2022-04-18T09:44:53.730" v="2542" actId="26606"/>
          <ac:cxnSpMkLst>
            <pc:docMk/>
            <pc:sldMk cId="3323097381" sldId="271"/>
            <ac:cxnSpMk id="106" creationId="{7EB498BD-8089-4626-91EA-4978EBEF535E}"/>
          </ac:cxnSpMkLst>
        </pc:cxnChg>
        <pc:cxnChg chg="add del">
          <ac:chgData name="Azim Pathan" userId="71d2ce7747a9763e" providerId="LiveId" clId="{EB71A519-03D6-CF4A-8A50-E97DCADBCE0C}" dt="2022-04-18T07:59:48.835" v="392" actId="26606"/>
          <ac:cxnSpMkLst>
            <pc:docMk/>
            <pc:sldMk cId="3323097381" sldId="271"/>
            <ac:cxnSpMk id="107" creationId="{085ECEC0-FF5D-4348-92C7-1EA7C61E770C}"/>
          </ac:cxnSpMkLst>
        </pc:cxnChg>
        <pc:cxnChg chg="add del">
          <ac:chgData name="Azim Pathan" userId="71d2ce7747a9763e" providerId="LiveId" clId="{EB71A519-03D6-CF4A-8A50-E97DCADBCE0C}" dt="2022-04-18T07:59:59.514" v="396" actId="26606"/>
          <ac:cxnSpMkLst>
            <pc:docMk/>
            <pc:sldMk cId="3323097381" sldId="271"/>
            <ac:cxnSpMk id="124" creationId="{46640D31-0CFD-4B3F-AE95-530AA5174FEB}"/>
          </ac:cxnSpMkLst>
        </pc:cxnChg>
        <pc:cxnChg chg="add del">
          <ac:chgData name="Azim Pathan" userId="71d2ce7747a9763e" providerId="LiveId" clId="{EB71A519-03D6-CF4A-8A50-E97DCADBCE0C}" dt="2022-04-18T08:00:00.314" v="398" actId="26606"/>
          <ac:cxnSpMkLst>
            <pc:docMk/>
            <pc:sldMk cId="3323097381" sldId="271"/>
            <ac:cxnSpMk id="133" creationId="{085ECEC0-FF5D-4348-92C7-1EA7C61E770C}"/>
          </ac:cxnSpMkLst>
        </pc:cxnChg>
        <pc:cxnChg chg="add del">
          <ac:chgData name="Azim Pathan" userId="71d2ce7747a9763e" providerId="LiveId" clId="{EB71A519-03D6-CF4A-8A50-E97DCADBCE0C}" dt="2022-04-18T09:32:33.844" v="1976" actId="26606"/>
          <ac:cxnSpMkLst>
            <pc:docMk/>
            <pc:sldMk cId="3323097381" sldId="271"/>
            <ac:cxnSpMk id="199" creationId="{C49DA8F6-BCC1-4447-B54C-57856834B94B}"/>
          </ac:cxnSpMkLst>
        </pc:cxnChg>
        <pc:cxnChg chg="add del">
          <ac:chgData name="Azim Pathan" userId="71d2ce7747a9763e" providerId="LiveId" clId="{EB71A519-03D6-CF4A-8A50-E97DCADBCE0C}" dt="2022-04-18T09:32:35.421" v="1978" actId="26606"/>
          <ac:cxnSpMkLst>
            <pc:docMk/>
            <pc:sldMk cId="3323097381" sldId="271"/>
            <ac:cxnSpMk id="209" creationId="{C49DA8F6-BCC1-4447-B54C-57856834B94B}"/>
          </ac:cxnSpMkLst>
        </pc:cxnChg>
        <pc:cxnChg chg="add del">
          <ac:chgData name="Azim Pathan" userId="71d2ce7747a9763e" providerId="LiveId" clId="{EB71A519-03D6-CF4A-8A50-E97DCADBCE0C}" dt="2022-04-18T09:33:16.974" v="1992" actId="26606"/>
          <ac:cxnSpMkLst>
            <pc:docMk/>
            <pc:sldMk cId="3323097381" sldId="271"/>
            <ac:cxnSpMk id="212" creationId="{C49DA8F6-BCC1-4447-B54C-57856834B94B}"/>
          </ac:cxnSpMkLst>
        </pc:cxnChg>
        <pc:cxnChg chg="add del">
          <ac:chgData name="Azim Pathan" userId="71d2ce7747a9763e" providerId="LiveId" clId="{EB71A519-03D6-CF4A-8A50-E97DCADBCE0C}" dt="2022-04-18T09:38:06.648" v="2111" actId="26606"/>
          <ac:cxnSpMkLst>
            <pc:docMk/>
            <pc:sldMk cId="3323097381" sldId="271"/>
            <ac:cxnSpMk id="218" creationId="{7EB498BD-8089-4626-91EA-4978EBEF535E}"/>
          </ac:cxnSpMkLst>
        </pc:cxnChg>
        <pc:cxnChg chg="add del">
          <ac:chgData name="Azim Pathan" userId="71d2ce7747a9763e" providerId="LiveId" clId="{EB71A519-03D6-CF4A-8A50-E97DCADBCE0C}" dt="2022-04-18T09:32:51.571" v="1981" actId="26606"/>
          <ac:cxnSpMkLst>
            <pc:docMk/>
            <pc:sldMk cId="3323097381" sldId="271"/>
            <ac:cxnSpMk id="230" creationId="{C49DA8F6-BCC1-4447-B54C-57856834B94B}"/>
          </ac:cxnSpMkLst>
        </pc:cxnChg>
        <pc:cxnChg chg="add del">
          <ac:chgData name="Azim Pathan" userId="71d2ce7747a9763e" providerId="LiveId" clId="{EB71A519-03D6-CF4A-8A50-E97DCADBCE0C}" dt="2022-04-18T09:32:52.737" v="1983" actId="26606"/>
          <ac:cxnSpMkLst>
            <pc:docMk/>
            <pc:sldMk cId="3323097381" sldId="271"/>
            <ac:cxnSpMk id="237" creationId="{C49DA8F6-BCC1-4447-B54C-57856834B94B}"/>
          </ac:cxnSpMkLst>
        </pc:cxnChg>
        <pc:cxnChg chg="add del">
          <ac:chgData name="Azim Pathan" userId="71d2ce7747a9763e" providerId="LiveId" clId="{EB71A519-03D6-CF4A-8A50-E97DCADBCE0C}" dt="2022-04-18T09:32:53.377" v="1985" actId="26606"/>
          <ac:cxnSpMkLst>
            <pc:docMk/>
            <pc:sldMk cId="3323097381" sldId="271"/>
            <ac:cxnSpMk id="240" creationId="{C49DA8F6-BCC1-4447-B54C-57856834B94B}"/>
          </ac:cxnSpMkLst>
        </pc:cxnChg>
        <pc:cxnChg chg="add del">
          <ac:chgData name="Azim Pathan" userId="71d2ce7747a9763e" providerId="LiveId" clId="{EB71A519-03D6-CF4A-8A50-E97DCADBCE0C}" dt="2022-04-18T09:33:07.530" v="1991" actId="26606"/>
          <ac:cxnSpMkLst>
            <pc:docMk/>
            <pc:sldMk cId="3323097381" sldId="271"/>
            <ac:cxnSpMk id="253" creationId="{C49DA8F6-BCC1-4447-B54C-57856834B94B}"/>
          </ac:cxnSpMkLst>
        </pc:cxnChg>
        <pc:cxnChg chg="add del">
          <ac:chgData name="Azim Pathan" userId="71d2ce7747a9763e" providerId="LiveId" clId="{EB71A519-03D6-CF4A-8A50-E97DCADBCE0C}" dt="2022-04-18T09:33:06.975" v="1990" actId="26606"/>
          <ac:cxnSpMkLst>
            <pc:docMk/>
            <pc:sldMk cId="3323097381" sldId="271"/>
            <ac:cxnSpMk id="266" creationId="{C49DA8F6-BCC1-4447-B54C-57856834B94B}"/>
          </ac:cxnSpMkLst>
        </pc:cxnChg>
        <pc:cxnChg chg="add del">
          <ac:chgData name="Azim Pathan" userId="71d2ce7747a9763e" providerId="LiveId" clId="{EB71A519-03D6-CF4A-8A50-E97DCADBCE0C}" dt="2022-04-18T09:44:56.524" v="2544" actId="26606"/>
          <ac:cxnSpMkLst>
            <pc:docMk/>
            <pc:sldMk cId="3323097381" sldId="271"/>
            <ac:cxnSpMk id="373" creationId="{7EB498BD-8089-4626-91EA-4978EBEF535E}"/>
          </ac:cxnSpMkLst>
        </pc:cxnChg>
        <pc:cxnChg chg="add del">
          <ac:chgData name="Azim Pathan" userId="71d2ce7747a9763e" providerId="LiveId" clId="{EB71A519-03D6-CF4A-8A50-E97DCADBCE0C}" dt="2022-04-18T10:51:22.383" v="4970" actId="26606"/>
          <ac:cxnSpMkLst>
            <pc:docMk/>
            <pc:sldMk cId="3323097381" sldId="271"/>
            <ac:cxnSpMk id="9226" creationId="{C49DA8F6-BCC1-4447-B54C-57856834B94B}"/>
          </ac:cxnSpMkLst>
        </pc:cxnChg>
        <pc:cxnChg chg="add del">
          <ac:chgData name="Azim Pathan" userId="71d2ce7747a9763e" providerId="LiveId" clId="{EB71A519-03D6-CF4A-8A50-E97DCADBCE0C}" dt="2022-04-18T10:51:28.730" v="4976" actId="26606"/>
          <ac:cxnSpMkLst>
            <pc:docMk/>
            <pc:sldMk cId="3323097381" sldId="271"/>
            <ac:cxnSpMk id="9234" creationId="{7EB498BD-8089-4626-91EA-4978EBEF535E}"/>
          </ac:cxnSpMkLst>
        </pc:cxnChg>
        <pc:cxnChg chg="add">
          <ac:chgData name="Azim Pathan" userId="71d2ce7747a9763e" providerId="LiveId" clId="{EB71A519-03D6-CF4A-8A50-E97DCADBCE0C}" dt="2022-04-18T10:51:29.835" v="4979" actId="26606"/>
          <ac:cxnSpMkLst>
            <pc:docMk/>
            <pc:sldMk cId="3323097381" sldId="271"/>
            <ac:cxnSpMk id="9241" creationId="{7EB498BD-8089-4626-91EA-4978EBEF535E}"/>
          </ac:cxnSpMkLst>
        </pc:cxnChg>
      </pc:sldChg>
      <pc:sldChg chg="addSp delSp modSp new mod setBg setClrOvrMap">
        <pc:chgData name="Azim Pathan" userId="71d2ce7747a9763e" providerId="LiveId" clId="{EB71A519-03D6-CF4A-8A50-E97DCADBCE0C}" dt="2022-05-05T07:03:21.140" v="8801" actId="26606"/>
        <pc:sldMkLst>
          <pc:docMk/>
          <pc:sldMk cId="404550257" sldId="272"/>
        </pc:sldMkLst>
        <pc:spChg chg="mod">
          <ac:chgData name="Azim Pathan" userId="71d2ce7747a9763e" providerId="LiveId" clId="{EB71A519-03D6-CF4A-8A50-E97DCADBCE0C}" dt="2022-05-05T07:03:21.140" v="8801" actId="26606"/>
          <ac:spMkLst>
            <pc:docMk/>
            <pc:sldMk cId="404550257" sldId="272"/>
            <ac:spMk id="2" creationId="{E4BDAE0F-31B3-DF92-5842-57138D95AEBA}"/>
          </ac:spMkLst>
        </pc:spChg>
        <pc:spChg chg="add del mod ord">
          <ac:chgData name="Azim Pathan" userId="71d2ce7747a9763e" providerId="LiveId" clId="{EB71A519-03D6-CF4A-8A50-E97DCADBCE0C}" dt="2022-05-05T07:03:21.140" v="8801" actId="26606"/>
          <ac:spMkLst>
            <pc:docMk/>
            <pc:sldMk cId="404550257" sldId="272"/>
            <ac:spMk id="3" creationId="{22AB9D80-54F6-9CAB-0A3E-E49F0A863EF1}"/>
          </ac:spMkLst>
        </pc:spChg>
        <pc:spChg chg="add del">
          <ac:chgData name="Azim Pathan" userId="71d2ce7747a9763e" providerId="LiveId" clId="{EB71A519-03D6-CF4A-8A50-E97DCADBCE0C}" dt="2022-04-18T10:35:58.982" v="4661" actId="26606"/>
          <ac:spMkLst>
            <pc:docMk/>
            <pc:sldMk cId="404550257" sldId="272"/>
            <ac:spMk id="9" creationId="{9AA72BD9-2C5A-4EDC-931F-5AA08EACA0F3}"/>
          </ac:spMkLst>
        </pc:spChg>
        <pc:spChg chg="add del">
          <ac:chgData name="Azim Pathan" userId="71d2ce7747a9763e" providerId="LiveId" clId="{EB71A519-03D6-CF4A-8A50-E97DCADBCE0C}" dt="2022-04-18T10:35:58.982" v="4661" actId="26606"/>
          <ac:spMkLst>
            <pc:docMk/>
            <pc:sldMk cId="404550257" sldId="272"/>
            <ac:spMk id="11" creationId="{DD3981AC-7B61-4947-BCF3-F7AA7FA385B9}"/>
          </ac:spMkLst>
        </pc:spChg>
        <pc:spChg chg="add del">
          <ac:chgData name="Azim Pathan" userId="71d2ce7747a9763e" providerId="LiveId" clId="{EB71A519-03D6-CF4A-8A50-E97DCADBCE0C}" dt="2022-04-18T10:35:58.982" v="4661" actId="26606"/>
          <ac:spMkLst>
            <pc:docMk/>
            <pc:sldMk cId="404550257" sldId="272"/>
            <ac:spMk id="13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10:35:58.982" v="4661" actId="26606"/>
          <ac:spMkLst>
            <pc:docMk/>
            <pc:sldMk cId="404550257" sldId="272"/>
            <ac:spMk id="15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10:36:24.138" v="4680" actId="26606"/>
          <ac:spMkLst>
            <pc:docMk/>
            <pc:sldMk cId="404550257" sldId="272"/>
            <ac:spMk id="20" creationId="{9AA72BD9-2C5A-4EDC-931F-5AA08EACA0F3}"/>
          </ac:spMkLst>
        </pc:spChg>
        <pc:spChg chg="add del">
          <ac:chgData name="Azim Pathan" userId="71d2ce7747a9763e" providerId="LiveId" clId="{EB71A519-03D6-CF4A-8A50-E97DCADBCE0C}" dt="2022-04-18T10:36:24.138" v="4680" actId="26606"/>
          <ac:spMkLst>
            <pc:docMk/>
            <pc:sldMk cId="404550257" sldId="272"/>
            <ac:spMk id="22" creationId="{DD3981AC-7B61-4947-BCF3-F7AA7FA385B9}"/>
          </ac:spMkLst>
        </pc:spChg>
        <pc:spChg chg="add del">
          <ac:chgData name="Azim Pathan" userId="71d2ce7747a9763e" providerId="LiveId" clId="{EB71A519-03D6-CF4A-8A50-E97DCADBCE0C}" dt="2022-04-18T10:36:24.138" v="4680" actId="26606"/>
          <ac:spMkLst>
            <pc:docMk/>
            <pc:sldMk cId="404550257" sldId="272"/>
            <ac:spMk id="24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10:36:24.138" v="4680" actId="26606"/>
          <ac:spMkLst>
            <pc:docMk/>
            <pc:sldMk cId="404550257" sldId="272"/>
            <ac:spMk id="26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10:36:14.341" v="4667" actId="26606"/>
          <ac:spMkLst>
            <pc:docMk/>
            <pc:sldMk cId="404550257" sldId="272"/>
            <ac:spMk id="31" creationId="{7C432AFE-B3D2-4BFF-BF8F-96C27AFF1AC7}"/>
          </ac:spMkLst>
        </pc:spChg>
        <pc:spChg chg="add del">
          <ac:chgData name="Azim Pathan" userId="71d2ce7747a9763e" providerId="LiveId" clId="{EB71A519-03D6-CF4A-8A50-E97DCADBCE0C}" dt="2022-04-18T10:36:14.341" v="4667" actId="26606"/>
          <ac:spMkLst>
            <pc:docMk/>
            <pc:sldMk cId="404550257" sldId="272"/>
            <ac:spMk id="33" creationId="{AF2F604E-43BE-4DC3-B983-E071523364F8}"/>
          </ac:spMkLst>
        </pc:spChg>
        <pc:spChg chg="add del">
          <ac:chgData name="Azim Pathan" userId="71d2ce7747a9763e" providerId="LiveId" clId="{EB71A519-03D6-CF4A-8A50-E97DCADBCE0C}" dt="2022-04-18T10:36:14.341" v="4667" actId="26606"/>
          <ac:spMkLst>
            <pc:docMk/>
            <pc:sldMk cId="404550257" sldId="272"/>
            <ac:spMk id="35" creationId="{08C9B587-E65E-4B52-B37C-ABEBB6E87928}"/>
          </ac:spMkLst>
        </pc:spChg>
        <pc:spChg chg="add del">
          <ac:chgData name="Azim Pathan" userId="71d2ce7747a9763e" providerId="LiveId" clId="{EB71A519-03D6-CF4A-8A50-E97DCADBCE0C}" dt="2022-04-18T10:36:15.418" v="4669" actId="26606"/>
          <ac:spMkLst>
            <pc:docMk/>
            <pc:sldMk cId="404550257" sldId="272"/>
            <ac:spMk id="37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10:36:15.418" v="4669" actId="26606"/>
          <ac:spMkLst>
            <pc:docMk/>
            <pc:sldMk cId="404550257" sldId="272"/>
            <ac:spMk id="38" creationId="{8FC9BE17-9A7B-462D-AE50-3D8777387304}"/>
          </ac:spMkLst>
        </pc:spChg>
        <pc:spChg chg="add del">
          <ac:chgData name="Azim Pathan" userId="71d2ce7747a9763e" providerId="LiveId" clId="{EB71A519-03D6-CF4A-8A50-E97DCADBCE0C}" dt="2022-04-18T10:36:15.418" v="4669" actId="26606"/>
          <ac:spMkLst>
            <pc:docMk/>
            <pc:sldMk cId="404550257" sldId="272"/>
            <ac:spMk id="39" creationId="{3EBE8569-6AEC-4B8C-8D53-2DE337CDBA65}"/>
          </ac:spMkLst>
        </pc:spChg>
        <pc:spChg chg="add del">
          <ac:chgData name="Azim Pathan" userId="71d2ce7747a9763e" providerId="LiveId" clId="{EB71A519-03D6-CF4A-8A50-E97DCADBCE0C}" dt="2022-04-18T10:36:15.418" v="4669" actId="26606"/>
          <ac:spMkLst>
            <pc:docMk/>
            <pc:sldMk cId="404550257" sldId="272"/>
            <ac:spMk id="40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10:36:17.292" v="4671" actId="26606"/>
          <ac:spMkLst>
            <pc:docMk/>
            <pc:sldMk cId="404550257" sldId="272"/>
            <ac:spMk id="42" creationId="{9AA72BD9-2C5A-4EDC-931F-5AA08EACA0F3}"/>
          </ac:spMkLst>
        </pc:spChg>
        <pc:spChg chg="add del">
          <ac:chgData name="Azim Pathan" userId="71d2ce7747a9763e" providerId="LiveId" clId="{EB71A519-03D6-CF4A-8A50-E97DCADBCE0C}" dt="2022-04-18T10:36:17.292" v="4671" actId="26606"/>
          <ac:spMkLst>
            <pc:docMk/>
            <pc:sldMk cId="404550257" sldId="272"/>
            <ac:spMk id="43" creationId="{DD3981AC-7B61-4947-BCF3-F7AA7FA385B9}"/>
          </ac:spMkLst>
        </pc:spChg>
        <pc:spChg chg="add del">
          <ac:chgData name="Azim Pathan" userId="71d2ce7747a9763e" providerId="LiveId" clId="{EB71A519-03D6-CF4A-8A50-E97DCADBCE0C}" dt="2022-04-18T10:36:17.292" v="4671" actId="26606"/>
          <ac:spMkLst>
            <pc:docMk/>
            <pc:sldMk cId="404550257" sldId="272"/>
            <ac:spMk id="44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10:36:17.292" v="4671" actId="26606"/>
          <ac:spMkLst>
            <pc:docMk/>
            <pc:sldMk cId="404550257" sldId="272"/>
            <ac:spMk id="45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10:36:17.857" v="4673" actId="26606"/>
          <ac:spMkLst>
            <pc:docMk/>
            <pc:sldMk cId="404550257" sldId="272"/>
            <ac:spMk id="47" creationId="{8F23F8A3-8FD7-4779-8323-FDC26BE99889}"/>
          </ac:spMkLst>
        </pc:spChg>
        <pc:spChg chg="add del">
          <ac:chgData name="Azim Pathan" userId="71d2ce7747a9763e" providerId="LiveId" clId="{EB71A519-03D6-CF4A-8A50-E97DCADBCE0C}" dt="2022-04-18T10:36:17.857" v="4673" actId="26606"/>
          <ac:spMkLst>
            <pc:docMk/>
            <pc:sldMk cId="404550257" sldId="272"/>
            <ac:spMk id="48" creationId="{F605C4CC-A25C-416F-8333-7CB7DC97D870}"/>
          </ac:spMkLst>
        </pc:spChg>
        <pc:spChg chg="add del">
          <ac:chgData name="Azim Pathan" userId="71d2ce7747a9763e" providerId="LiveId" clId="{EB71A519-03D6-CF4A-8A50-E97DCADBCE0C}" dt="2022-04-18T10:36:22.570" v="4675" actId="26606"/>
          <ac:spMkLst>
            <pc:docMk/>
            <pc:sldMk cId="404550257" sldId="272"/>
            <ac:spMk id="50" creationId="{9AA72BD9-2C5A-4EDC-931F-5AA08EACA0F3}"/>
          </ac:spMkLst>
        </pc:spChg>
        <pc:spChg chg="add del">
          <ac:chgData name="Azim Pathan" userId="71d2ce7747a9763e" providerId="LiveId" clId="{EB71A519-03D6-CF4A-8A50-E97DCADBCE0C}" dt="2022-04-18T10:36:22.570" v="4675" actId="26606"/>
          <ac:spMkLst>
            <pc:docMk/>
            <pc:sldMk cId="404550257" sldId="272"/>
            <ac:spMk id="51" creationId="{DD3981AC-7B61-4947-BCF3-F7AA7FA385B9}"/>
          </ac:spMkLst>
        </pc:spChg>
        <pc:spChg chg="add del">
          <ac:chgData name="Azim Pathan" userId="71d2ce7747a9763e" providerId="LiveId" clId="{EB71A519-03D6-CF4A-8A50-E97DCADBCE0C}" dt="2022-04-18T10:36:22.570" v="4675" actId="26606"/>
          <ac:spMkLst>
            <pc:docMk/>
            <pc:sldMk cId="404550257" sldId="272"/>
            <ac:spMk id="52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10:36:22.570" v="4675" actId="26606"/>
          <ac:spMkLst>
            <pc:docMk/>
            <pc:sldMk cId="404550257" sldId="272"/>
            <ac:spMk id="53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10:36:23.086" v="4677" actId="26606"/>
          <ac:spMkLst>
            <pc:docMk/>
            <pc:sldMk cId="404550257" sldId="272"/>
            <ac:spMk id="55" creationId="{8FC9BE17-9A7B-462D-AE50-3D8777387304}"/>
          </ac:spMkLst>
        </pc:spChg>
        <pc:spChg chg="add del">
          <ac:chgData name="Azim Pathan" userId="71d2ce7747a9763e" providerId="LiveId" clId="{EB71A519-03D6-CF4A-8A50-E97DCADBCE0C}" dt="2022-04-18T10:36:23.086" v="4677" actId="26606"/>
          <ac:spMkLst>
            <pc:docMk/>
            <pc:sldMk cId="404550257" sldId="272"/>
            <ac:spMk id="56" creationId="{3EBE8569-6AEC-4B8C-8D53-2DE337CDBA65}"/>
          </ac:spMkLst>
        </pc:spChg>
        <pc:spChg chg="add del">
          <ac:chgData name="Azim Pathan" userId="71d2ce7747a9763e" providerId="LiveId" clId="{EB71A519-03D6-CF4A-8A50-E97DCADBCE0C}" dt="2022-04-18T10:36:23.086" v="4677" actId="26606"/>
          <ac:spMkLst>
            <pc:docMk/>
            <pc:sldMk cId="404550257" sldId="272"/>
            <ac:spMk id="57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10:36:23.086" v="4677" actId="26606"/>
          <ac:spMkLst>
            <pc:docMk/>
            <pc:sldMk cId="404550257" sldId="272"/>
            <ac:spMk id="58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10:36:24.108" v="4679" actId="26606"/>
          <ac:spMkLst>
            <pc:docMk/>
            <pc:sldMk cId="404550257" sldId="272"/>
            <ac:spMk id="60" creationId="{8F23F8A3-8FD7-4779-8323-FDC26BE99889}"/>
          </ac:spMkLst>
        </pc:spChg>
        <pc:spChg chg="add del">
          <ac:chgData name="Azim Pathan" userId="71d2ce7747a9763e" providerId="LiveId" clId="{EB71A519-03D6-CF4A-8A50-E97DCADBCE0C}" dt="2022-04-18T10:36:24.108" v="4679" actId="26606"/>
          <ac:spMkLst>
            <pc:docMk/>
            <pc:sldMk cId="404550257" sldId="272"/>
            <ac:spMk id="61" creationId="{F605C4CC-A25C-416F-8333-7CB7DC97D870}"/>
          </ac:spMkLst>
        </pc:spChg>
        <pc:spChg chg="add del">
          <ac:chgData name="Azim Pathan" userId="71d2ce7747a9763e" providerId="LiveId" clId="{EB71A519-03D6-CF4A-8A50-E97DCADBCE0C}" dt="2022-04-18T10:36:46.218" v="4684" actId="26606"/>
          <ac:spMkLst>
            <pc:docMk/>
            <pc:sldMk cId="404550257" sldId="272"/>
            <ac:spMk id="63" creationId="{7C432AFE-B3D2-4BFF-BF8F-96C27AFF1AC7}"/>
          </ac:spMkLst>
        </pc:spChg>
        <pc:spChg chg="add del">
          <ac:chgData name="Azim Pathan" userId="71d2ce7747a9763e" providerId="LiveId" clId="{EB71A519-03D6-CF4A-8A50-E97DCADBCE0C}" dt="2022-04-18T10:36:46.218" v="4684" actId="26606"/>
          <ac:spMkLst>
            <pc:docMk/>
            <pc:sldMk cId="404550257" sldId="272"/>
            <ac:spMk id="64" creationId="{AF2F604E-43BE-4DC3-B983-E071523364F8}"/>
          </ac:spMkLst>
        </pc:spChg>
        <pc:spChg chg="add del">
          <ac:chgData name="Azim Pathan" userId="71d2ce7747a9763e" providerId="LiveId" clId="{EB71A519-03D6-CF4A-8A50-E97DCADBCE0C}" dt="2022-04-18T10:36:46.218" v="4684" actId="26606"/>
          <ac:spMkLst>
            <pc:docMk/>
            <pc:sldMk cId="404550257" sldId="272"/>
            <ac:spMk id="65" creationId="{08C9B587-E65E-4B52-B37C-ABEBB6E87928}"/>
          </ac:spMkLst>
        </pc:spChg>
        <pc:spChg chg="add del">
          <ac:chgData name="Azim Pathan" userId="71d2ce7747a9763e" providerId="LiveId" clId="{EB71A519-03D6-CF4A-8A50-E97DCADBCE0C}" dt="2022-04-18T10:37:25.449" v="4694" actId="26606"/>
          <ac:spMkLst>
            <pc:docMk/>
            <pc:sldMk cId="404550257" sldId="272"/>
            <ac:spMk id="70" creationId="{681CD866-52B5-4280-A92B-56BDFD1E9A12}"/>
          </ac:spMkLst>
        </pc:spChg>
        <pc:spChg chg="add del">
          <ac:chgData name="Azim Pathan" userId="71d2ce7747a9763e" providerId="LiveId" clId="{EB71A519-03D6-CF4A-8A50-E97DCADBCE0C}" dt="2022-04-18T10:34:11.125" v="4655" actId="26606"/>
          <ac:spMkLst>
            <pc:docMk/>
            <pc:sldMk cId="404550257" sldId="272"/>
            <ac:spMk id="71" creationId="{EE1FC7B4-E4A7-4452-B413-1A623E3A7230}"/>
          </ac:spMkLst>
        </pc:spChg>
        <pc:spChg chg="add del">
          <ac:chgData name="Azim Pathan" userId="71d2ce7747a9763e" providerId="LiveId" clId="{EB71A519-03D6-CF4A-8A50-E97DCADBCE0C}" dt="2022-04-18T10:37:25.449" v="4694" actId="26606"/>
          <ac:spMkLst>
            <pc:docMk/>
            <pc:sldMk cId="404550257" sldId="272"/>
            <ac:spMk id="72" creationId="{96EEF187-8434-4B76-BE40-006EEBB263CF}"/>
          </ac:spMkLst>
        </pc:spChg>
        <pc:spChg chg="add del">
          <ac:chgData name="Azim Pathan" userId="71d2ce7747a9763e" providerId="LiveId" clId="{EB71A519-03D6-CF4A-8A50-E97DCADBCE0C}" dt="2022-04-18T10:34:11.125" v="4655" actId="26606"/>
          <ac:spMkLst>
            <pc:docMk/>
            <pc:sldMk cId="404550257" sldId="272"/>
            <ac:spMk id="73" creationId="{E0709AF0-24F0-4486-B189-BE6386BDB198}"/>
          </ac:spMkLst>
        </pc:spChg>
        <pc:spChg chg="add del">
          <ac:chgData name="Azim Pathan" userId="71d2ce7747a9763e" providerId="LiveId" clId="{EB71A519-03D6-CF4A-8A50-E97DCADBCE0C}" dt="2022-04-18T10:33:38.415" v="4632" actId="26606"/>
          <ac:spMkLst>
            <pc:docMk/>
            <pc:sldMk cId="404550257" sldId="272"/>
            <ac:spMk id="74" creationId="{9AA72BD9-2C5A-4EDC-931F-5AA08EACA0F3}"/>
          </ac:spMkLst>
        </pc:spChg>
        <pc:spChg chg="add del">
          <ac:chgData name="Azim Pathan" userId="71d2ce7747a9763e" providerId="LiveId" clId="{EB71A519-03D6-CF4A-8A50-E97DCADBCE0C}" dt="2022-04-18T10:34:11.125" v="4655" actId="26606"/>
          <ac:spMkLst>
            <pc:docMk/>
            <pc:sldMk cId="404550257" sldId="272"/>
            <ac:spMk id="75" creationId="{FBE3B62F-5853-4A3C-B050-6186351A7176}"/>
          </ac:spMkLst>
        </pc:spChg>
        <pc:spChg chg="add del">
          <ac:chgData name="Azim Pathan" userId="71d2ce7747a9763e" providerId="LiveId" clId="{EB71A519-03D6-CF4A-8A50-E97DCADBCE0C}" dt="2022-04-18T10:33:38.415" v="4632" actId="26606"/>
          <ac:spMkLst>
            <pc:docMk/>
            <pc:sldMk cId="404550257" sldId="272"/>
            <ac:spMk id="76" creationId="{DD3981AC-7B61-4947-BCF3-F7AA7FA385B9}"/>
          </ac:spMkLst>
        </pc:spChg>
        <pc:spChg chg="add del">
          <ac:chgData name="Azim Pathan" userId="71d2ce7747a9763e" providerId="LiveId" clId="{EB71A519-03D6-CF4A-8A50-E97DCADBCE0C}" dt="2022-04-18T10:38:57.936" v="4700" actId="26606"/>
          <ac:spMkLst>
            <pc:docMk/>
            <pc:sldMk cId="404550257" sldId="272"/>
            <ac:spMk id="77" creationId="{9AA72BD9-2C5A-4EDC-931F-5AA08EACA0F3}"/>
          </ac:spMkLst>
        </pc:spChg>
        <pc:spChg chg="add del">
          <ac:chgData name="Azim Pathan" userId="71d2ce7747a9763e" providerId="LiveId" clId="{EB71A519-03D6-CF4A-8A50-E97DCADBCE0C}" dt="2022-04-18T10:33:38.415" v="4632" actId="26606"/>
          <ac:spMkLst>
            <pc:docMk/>
            <pc:sldMk cId="404550257" sldId="272"/>
            <ac:spMk id="78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10:38:57.936" v="4700" actId="26606"/>
          <ac:spMkLst>
            <pc:docMk/>
            <pc:sldMk cId="404550257" sldId="272"/>
            <ac:spMk id="79" creationId="{DD3981AC-7B61-4947-BCF3-F7AA7FA385B9}"/>
          </ac:spMkLst>
        </pc:spChg>
        <pc:spChg chg="add del">
          <ac:chgData name="Azim Pathan" userId="71d2ce7747a9763e" providerId="LiveId" clId="{EB71A519-03D6-CF4A-8A50-E97DCADBCE0C}" dt="2022-04-18T10:33:38.415" v="4632" actId="26606"/>
          <ac:spMkLst>
            <pc:docMk/>
            <pc:sldMk cId="404550257" sldId="272"/>
            <ac:spMk id="80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10:38:57.936" v="4700" actId="26606"/>
          <ac:spMkLst>
            <pc:docMk/>
            <pc:sldMk cId="404550257" sldId="272"/>
            <ac:spMk id="81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10:38:57.936" v="4700" actId="26606"/>
          <ac:spMkLst>
            <pc:docMk/>
            <pc:sldMk cId="404550257" sldId="272"/>
            <ac:spMk id="83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10:43:53.528" v="4732" actId="26606"/>
          <ac:spMkLst>
            <pc:docMk/>
            <pc:sldMk cId="404550257" sldId="272"/>
            <ac:spMk id="84" creationId="{9AA72BD9-2C5A-4EDC-931F-5AA08EACA0F3}"/>
          </ac:spMkLst>
        </pc:spChg>
        <pc:spChg chg="add del">
          <ac:chgData name="Azim Pathan" userId="71d2ce7747a9763e" providerId="LiveId" clId="{EB71A519-03D6-CF4A-8A50-E97DCADBCE0C}" dt="2022-04-18T10:43:53.528" v="4732" actId="26606"/>
          <ac:spMkLst>
            <pc:docMk/>
            <pc:sldMk cId="404550257" sldId="272"/>
            <ac:spMk id="85" creationId="{DD3981AC-7B61-4947-BCF3-F7AA7FA385B9}"/>
          </ac:spMkLst>
        </pc:spChg>
        <pc:spChg chg="add del">
          <ac:chgData name="Azim Pathan" userId="71d2ce7747a9763e" providerId="LiveId" clId="{EB71A519-03D6-CF4A-8A50-E97DCADBCE0C}" dt="2022-04-18T10:43:53.528" v="4732" actId="26606"/>
          <ac:spMkLst>
            <pc:docMk/>
            <pc:sldMk cId="404550257" sldId="272"/>
            <ac:spMk id="87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10:43:50.452" v="4727" actId="26606"/>
          <ac:spMkLst>
            <pc:docMk/>
            <pc:sldMk cId="404550257" sldId="272"/>
            <ac:spMk id="88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10:43:53.528" v="4732" actId="26606"/>
          <ac:spMkLst>
            <pc:docMk/>
            <pc:sldMk cId="404550257" sldId="272"/>
            <ac:spMk id="89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10:43:50.452" v="4727" actId="26606"/>
          <ac:spMkLst>
            <pc:docMk/>
            <pc:sldMk cId="404550257" sldId="272"/>
            <ac:spMk id="90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10:34:10.441" v="4653" actId="26606"/>
          <ac:spMkLst>
            <pc:docMk/>
            <pc:sldMk cId="404550257" sldId="272"/>
            <ac:spMk id="110" creationId="{7C432AFE-B3D2-4BFF-BF8F-96C27AFF1AC7}"/>
          </ac:spMkLst>
        </pc:spChg>
        <pc:spChg chg="add del">
          <ac:chgData name="Azim Pathan" userId="71d2ce7747a9763e" providerId="LiveId" clId="{EB71A519-03D6-CF4A-8A50-E97DCADBCE0C}" dt="2022-04-18T10:34:10.441" v="4653" actId="26606"/>
          <ac:spMkLst>
            <pc:docMk/>
            <pc:sldMk cId="404550257" sldId="272"/>
            <ac:spMk id="112" creationId="{AF2F604E-43BE-4DC3-B983-E071523364F8}"/>
          </ac:spMkLst>
        </pc:spChg>
        <pc:spChg chg="add del">
          <ac:chgData name="Azim Pathan" userId="71d2ce7747a9763e" providerId="LiveId" clId="{EB71A519-03D6-CF4A-8A50-E97DCADBCE0C}" dt="2022-04-18T10:34:10.441" v="4653" actId="26606"/>
          <ac:spMkLst>
            <pc:docMk/>
            <pc:sldMk cId="404550257" sldId="272"/>
            <ac:spMk id="114" creationId="{08C9B587-E65E-4B52-B37C-ABEBB6E87928}"/>
          </ac:spMkLst>
        </pc:spChg>
        <pc:spChg chg="add del">
          <ac:chgData name="Azim Pathan" userId="71d2ce7747a9763e" providerId="LiveId" clId="{EB71A519-03D6-CF4A-8A50-E97DCADBCE0C}" dt="2022-05-05T07:03:09.990" v="8791" actId="26606"/>
          <ac:spMkLst>
            <pc:docMk/>
            <pc:sldMk cId="404550257" sldId="272"/>
            <ac:spMk id="115" creationId="{04812C46-200A-4DEB-A05E-3ED6C68C2387}"/>
          </ac:spMkLst>
        </pc:spChg>
        <pc:spChg chg="add del">
          <ac:chgData name="Azim Pathan" userId="71d2ce7747a9763e" providerId="LiveId" clId="{EB71A519-03D6-CF4A-8A50-E97DCADBCE0C}" dt="2022-05-05T07:03:09.990" v="8791" actId="26606"/>
          <ac:spMkLst>
            <pc:docMk/>
            <pc:sldMk cId="404550257" sldId="272"/>
            <ac:spMk id="117" creationId="{D1EA859B-E555-4109-94F3-6700E046E008}"/>
          </ac:spMkLst>
        </pc:spChg>
        <pc:spChg chg="add del">
          <ac:chgData name="Azim Pathan" userId="71d2ce7747a9763e" providerId="LiveId" clId="{EB71A519-03D6-CF4A-8A50-E97DCADBCE0C}" dt="2022-04-18T10:33:39.128" v="4634" actId="26606"/>
          <ac:spMkLst>
            <pc:docMk/>
            <pc:sldMk cId="404550257" sldId="272"/>
            <ac:spMk id="7172" creationId="{7C432AFE-B3D2-4BFF-BF8F-96C27AFF1AC7}"/>
          </ac:spMkLst>
        </pc:spChg>
        <pc:spChg chg="add del">
          <ac:chgData name="Azim Pathan" userId="71d2ce7747a9763e" providerId="LiveId" clId="{EB71A519-03D6-CF4A-8A50-E97DCADBCE0C}" dt="2022-04-18T10:33:39.128" v="4634" actId="26606"/>
          <ac:spMkLst>
            <pc:docMk/>
            <pc:sldMk cId="404550257" sldId="272"/>
            <ac:spMk id="7173" creationId="{AF2F604E-43BE-4DC3-B983-E071523364F8}"/>
          </ac:spMkLst>
        </pc:spChg>
        <pc:spChg chg="add del">
          <ac:chgData name="Azim Pathan" userId="71d2ce7747a9763e" providerId="LiveId" clId="{EB71A519-03D6-CF4A-8A50-E97DCADBCE0C}" dt="2022-04-18T10:33:39.128" v="4634" actId="26606"/>
          <ac:spMkLst>
            <pc:docMk/>
            <pc:sldMk cId="404550257" sldId="272"/>
            <ac:spMk id="7174" creationId="{08C9B587-E65E-4B52-B37C-ABEBB6E87928}"/>
          </ac:spMkLst>
        </pc:spChg>
        <pc:spChg chg="add del">
          <ac:chgData name="Azim Pathan" userId="71d2ce7747a9763e" providerId="LiveId" clId="{EB71A519-03D6-CF4A-8A50-E97DCADBCE0C}" dt="2022-04-18T10:33:41.391" v="4636" actId="26606"/>
          <ac:spMkLst>
            <pc:docMk/>
            <pc:sldMk cId="404550257" sldId="272"/>
            <ac:spMk id="7176" creationId="{8F23F8A3-8FD7-4779-8323-FDC26BE99889}"/>
          </ac:spMkLst>
        </pc:spChg>
        <pc:spChg chg="add del">
          <ac:chgData name="Azim Pathan" userId="71d2ce7747a9763e" providerId="LiveId" clId="{EB71A519-03D6-CF4A-8A50-E97DCADBCE0C}" dt="2022-04-18T10:33:41.391" v="4636" actId="26606"/>
          <ac:spMkLst>
            <pc:docMk/>
            <pc:sldMk cId="404550257" sldId="272"/>
            <ac:spMk id="7177" creationId="{F605C4CC-A25C-416F-8333-7CB7DC97D870}"/>
          </ac:spMkLst>
        </pc:spChg>
        <pc:spChg chg="add del">
          <ac:chgData name="Azim Pathan" userId="71d2ce7747a9763e" providerId="LiveId" clId="{EB71A519-03D6-CF4A-8A50-E97DCADBCE0C}" dt="2022-04-18T10:33:44.124" v="4638" actId="26606"/>
          <ac:spMkLst>
            <pc:docMk/>
            <pc:sldMk cId="404550257" sldId="272"/>
            <ac:spMk id="7179" creationId="{C7FA33FF-088D-4F16-95A2-2C64D353DEA8}"/>
          </ac:spMkLst>
        </pc:spChg>
        <pc:spChg chg="add del">
          <ac:chgData name="Azim Pathan" userId="71d2ce7747a9763e" providerId="LiveId" clId="{EB71A519-03D6-CF4A-8A50-E97DCADBCE0C}" dt="2022-04-18T10:33:44.124" v="4638" actId="26606"/>
          <ac:spMkLst>
            <pc:docMk/>
            <pc:sldMk cId="404550257" sldId="272"/>
            <ac:spMk id="7180" creationId="{A376EFB1-01CF-419F-ABF1-2AF02BBFCBD1}"/>
          </ac:spMkLst>
        </pc:spChg>
        <pc:spChg chg="add del">
          <ac:chgData name="Azim Pathan" userId="71d2ce7747a9763e" providerId="LiveId" clId="{EB71A519-03D6-CF4A-8A50-E97DCADBCE0C}" dt="2022-04-18T10:33:44.124" v="4638" actId="26606"/>
          <ac:spMkLst>
            <pc:docMk/>
            <pc:sldMk cId="404550257" sldId="272"/>
            <ac:spMk id="7181" creationId="{FF9DEA15-78BD-4750-AA18-B9F28A6D5AB8}"/>
          </ac:spMkLst>
        </pc:spChg>
        <pc:spChg chg="add del">
          <ac:chgData name="Azim Pathan" userId="71d2ce7747a9763e" providerId="LiveId" clId="{EB71A519-03D6-CF4A-8A50-E97DCADBCE0C}" dt="2022-04-18T10:43:49.626" v="4725" actId="26606"/>
          <ac:spMkLst>
            <pc:docMk/>
            <pc:sldMk cId="404550257" sldId="272"/>
            <ac:spMk id="7182" creationId="{C5E6CFF1-2F42-4E10-9A97-F116F46F53FE}"/>
          </ac:spMkLst>
        </pc:spChg>
        <pc:spChg chg="add del">
          <ac:chgData name="Azim Pathan" userId="71d2ce7747a9763e" providerId="LiveId" clId="{EB71A519-03D6-CF4A-8A50-E97DCADBCE0C}" dt="2022-04-18T10:33:47.128" v="4640" actId="26606"/>
          <ac:spMkLst>
            <pc:docMk/>
            <pc:sldMk cId="404550257" sldId="272"/>
            <ac:spMk id="7183" creationId="{B0792D4F-247E-46FE-85FC-881DEFA41D94}"/>
          </ac:spMkLst>
        </pc:spChg>
        <pc:spChg chg="add del">
          <ac:chgData name="Azim Pathan" userId="71d2ce7747a9763e" providerId="LiveId" clId="{EB71A519-03D6-CF4A-8A50-E97DCADBCE0C}" dt="2022-04-18T10:43:50.452" v="4727" actId="26606"/>
          <ac:spMkLst>
            <pc:docMk/>
            <pc:sldMk cId="404550257" sldId="272"/>
            <ac:spMk id="7185" creationId="{9AA72BD9-2C5A-4EDC-931F-5AA08EACA0F3}"/>
          </ac:spMkLst>
        </pc:spChg>
        <pc:spChg chg="add del">
          <ac:chgData name="Azim Pathan" userId="71d2ce7747a9763e" providerId="LiveId" clId="{EB71A519-03D6-CF4A-8A50-E97DCADBCE0C}" dt="2022-04-18T10:33:47.821" v="4642" actId="26606"/>
          <ac:spMkLst>
            <pc:docMk/>
            <pc:sldMk cId="404550257" sldId="272"/>
            <ac:spMk id="7186" creationId="{56C20283-73E0-40EC-8AD8-057F581F64C2}"/>
          </ac:spMkLst>
        </pc:spChg>
        <pc:spChg chg="add del">
          <ac:chgData name="Azim Pathan" userId="71d2ce7747a9763e" providerId="LiveId" clId="{EB71A519-03D6-CF4A-8A50-E97DCADBCE0C}" dt="2022-04-18T10:33:47.821" v="4642" actId="26606"/>
          <ac:spMkLst>
            <pc:docMk/>
            <pc:sldMk cId="404550257" sldId="272"/>
            <ac:spMk id="7187" creationId="{3FCC729B-E528-40C3-82D3-BA4375575E87}"/>
          </ac:spMkLst>
        </pc:spChg>
        <pc:spChg chg="add del">
          <ac:chgData name="Azim Pathan" userId="71d2ce7747a9763e" providerId="LiveId" clId="{EB71A519-03D6-CF4A-8A50-E97DCADBCE0C}" dt="2022-04-18T10:33:47.821" v="4642" actId="26606"/>
          <ac:spMkLst>
            <pc:docMk/>
            <pc:sldMk cId="404550257" sldId="272"/>
            <ac:spMk id="7188" creationId="{58F1FB8D-1842-4A04-998D-6CF047AB2790}"/>
          </ac:spMkLst>
        </pc:spChg>
        <pc:spChg chg="add del">
          <ac:chgData name="Azim Pathan" userId="71d2ce7747a9763e" providerId="LiveId" clId="{EB71A519-03D6-CF4A-8A50-E97DCADBCE0C}" dt="2022-04-18T10:43:50.452" v="4727" actId="26606"/>
          <ac:spMkLst>
            <pc:docMk/>
            <pc:sldMk cId="404550257" sldId="272"/>
            <ac:spMk id="7189" creationId="{DD3981AC-7B61-4947-BCF3-F7AA7FA385B9}"/>
          </ac:spMkLst>
        </pc:spChg>
        <pc:spChg chg="add del">
          <ac:chgData name="Azim Pathan" userId="71d2ce7747a9763e" providerId="LiveId" clId="{EB71A519-03D6-CF4A-8A50-E97DCADBCE0C}" dt="2022-04-18T10:33:48.714" v="4644" actId="26606"/>
          <ac:spMkLst>
            <pc:docMk/>
            <pc:sldMk cId="404550257" sldId="272"/>
            <ac:spMk id="7190" creationId="{96CF2A2B-0745-440C-9224-C5C6A0A4286F}"/>
          </ac:spMkLst>
        </pc:spChg>
        <pc:spChg chg="add del">
          <ac:chgData name="Azim Pathan" userId="71d2ce7747a9763e" providerId="LiveId" clId="{EB71A519-03D6-CF4A-8A50-E97DCADBCE0C}" dt="2022-04-18T10:33:48.714" v="4644" actId="26606"/>
          <ac:spMkLst>
            <pc:docMk/>
            <pc:sldMk cId="404550257" sldId="272"/>
            <ac:spMk id="7191" creationId="{75BE6D6B-84C9-4D2B-97EB-773B7369EF82}"/>
          </ac:spMkLst>
        </pc:spChg>
        <pc:spChg chg="add del">
          <ac:chgData name="Azim Pathan" userId="71d2ce7747a9763e" providerId="LiveId" clId="{EB71A519-03D6-CF4A-8A50-E97DCADBCE0C}" dt="2022-04-18T10:43:52.648" v="4729" actId="26606"/>
          <ac:spMkLst>
            <pc:docMk/>
            <pc:sldMk cId="404550257" sldId="272"/>
            <ac:spMk id="7192" creationId="{C5E6CFF1-2F42-4E10-9A97-F116F46F53FE}"/>
          </ac:spMkLst>
        </pc:spChg>
        <pc:spChg chg="add del">
          <ac:chgData name="Azim Pathan" userId="71d2ce7747a9763e" providerId="LiveId" clId="{EB71A519-03D6-CF4A-8A50-E97DCADBCE0C}" dt="2022-04-18T10:33:52.259" v="4646" actId="26606"/>
          <ac:spMkLst>
            <pc:docMk/>
            <pc:sldMk cId="404550257" sldId="272"/>
            <ac:spMk id="7193" creationId="{B0792D4F-247E-46FE-85FC-881DEFA41D94}"/>
          </ac:spMkLst>
        </pc:spChg>
        <pc:spChg chg="add del">
          <ac:chgData name="Azim Pathan" userId="71d2ce7747a9763e" providerId="LiveId" clId="{EB71A519-03D6-CF4A-8A50-E97DCADBCE0C}" dt="2022-04-18T10:33:52.824" v="4648" actId="26606"/>
          <ac:spMkLst>
            <pc:docMk/>
            <pc:sldMk cId="404550257" sldId="272"/>
            <ac:spMk id="7196" creationId="{EE1FC7B4-E4A7-4452-B413-1A623E3A7230}"/>
          </ac:spMkLst>
        </pc:spChg>
        <pc:spChg chg="add del">
          <ac:chgData name="Azim Pathan" userId="71d2ce7747a9763e" providerId="LiveId" clId="{EB71A519-03D6-CF4A-8A50-E97DCADBCE0C}" dt="2022-04-18T10:33:52.824" v="4648" actId="26606"/>
          <ac:spMkLst>
            <pc:docMk/>
            <pc:sldMk cId="404550257" sldId="272"/>
            <ac:spMk id="7197" creationId="{E0709AF0-24F0-4486-B189-BE6386BDB198}"/>
          </ac:spMkLst>
        </pc:spChg>
        <pc:spChg chg="add del">
          <ac:chgData name="Azim Pathan" userId="71d2ce7747a9763e" providerId="LiveId" clId="{EB71A519-03D6-CF4A-8A50-E97DCADBCE0C}" dt="2022-04-18T10:33:52.824" v="4648" actId="26606"/>
          <ac:spMkLst>
            <pc:docMk/>
            <pc:sldMk cId="404550257" sldId="272"/>
            <ac:spMk id="7198" creationId="{FBE3B62F-5853-4A3C-B050-6186351A7176}"/>
          </ac:spMkLst>
        </pc:spChg>
        <pc:spChg chg="add del">
          <ac:chgData name="Azim Pathan" userId="71d2ce7747a9763e" providerId="LiveId" clId="{EB71A519-03D6-CF4A-8A50-E97DCADBCE0C}" dt="2022-04-18T10:43:53.455" v="4731" actId="26606"/>
          <ac:spMkLst>
            <pc:docMk/>
            <pc:sldMk cId="404550257" sldId="272"/>
            <ac:spMk id="7200" creationId="{9AA72BD9-2C5A-4EDC-931F-5AA08EACA0F3}"/>
          </ac:spMkLst>
        </pc:spChg>
        <pc:spChg chg="add del">
          <ac:chgData name="Azim Pathan" userId="71d2ce7747a9763e" providerId="LiveId" clId="{EB71A519-03D6-CF4A-8A50-E97DCADBCE0C}" dt="2022-04-18T10:33:53.556" v="4650" actId="26606"/>
          <ac:spMkLst>
            <pc:docMk/>
            <pc:sldMk cId="404550257" sldId="272"/>
            <ac:spMk id="7201" creationId="{EE1FC7B4-E4A7-4452-B413-1A623E3A7230}"/>
          </ac:spMkLst>
        </pc:spChg>
        <pc:spChg chg="add del">
          <ac:chgData name="Azim Pathan" userId="71d2ce7747a9763e" providerId="LiveId" clId="{EB71A519-03D6-CF4A-8A50-E97DCADBCE0C}" dt="2022-04-18T10:33:53.556" v="4650" actId="26606"/>
          <ac:spMkLst>
            <pc:docMk/>
            <pc:sldMk cId="404550257" sldId="272"/>
            <ac:spMk id="7202" creationId="{E0709AF0-24F0-4486-B189-BE6386BDB198}"/>
          </ac:spMkLst>
        </pc:spChg>
        <pc:spChg chg="add del">
          <ac:chgData name="Azim Pathan" userId="71d2ce7747a9763e" providerId="LiveId" clId="{EB71A519-03D6-CF4A-8A50-E97DCADBCE0C}" dt="2022-04-18T10:33:53.556" v="4650" actId="26606"/>
          <ac:spMkLst>
            <pc:docMk/>
            <pc:sldMk cId="404550257" sldId="272"/>
            <ac:spMk id="7203" creationId="{FBE3B62F-5853-4A3C-B050-6186351A7176}"/>
          </ac:spMkLst>
        </pc:spChg>
        <pc:spChg chg="add del">
          <ac:chgData name="Azim Pathan" userId="71d2ce7747a9763e" providerId="LiveId" clId="{EB71A519-03D6-CF4A-8A50-E97DCADBCE0C}" dt="2022-04-18T10:43:53.455" v="4731" actId="26606"/>
          <ac:spMkLst>
            <pc:docMk/>
            <pc:sldMk cId="404550257" sldId="272"/>
            <ac:spMk id="7205" creationId="{DD3981AC-7B61-4947-BCF3-F7AA7FA385B9}"/>
          </ac:spMkLst>
        </pc:spChg>
        <pc:spChg chg="add del">
          <ac:chgData name="Azim Pathan" userId="71d2ce7747a9763e" providerId="LiveId" clId="{EB71A519-03D6-CF4A-8A50-E97DCADBCE0C}" dt="2022-04-18T10:34:10.700" v="4654" actId="26606"/>
          <ac:spMkLst>
            <pc:docMk/>
            <pc:sldMk cId="404550257" sldId="272"/>
            <ac:spMk id="7206" creationId="{EE1FC7B4-E4A7-4452-B413-1A623E3A7230}"/>
          </ac:spMkLst>
        </pc:spChg>
        <pc:spChg chg="add del">
          <ac:chgData name="Azim Pathan" userId="71d2ce7747a9763e" providerId="LiveId" clId="{EB71A519-03D6-CF4A-8A50-E97DCADBCE0C}" dt="2022-04-18T10:34:10.700" v="4654" actId="26606"/>
          <ac:spMkLst>
            <pc:docMk/>
            <pc:sldMk cId="404550257" sldId="272"/>
            <ac:spMk id="7207" creationId="{E0709AF0-24F0-4486-B189-BE6386BDB198}"/>
          </ac:spMkLst>
        </pc:spChg>
        <pc:spChg chg="add del">
          <ac:chgData name="Azim Pathan" userId="71d2ce7747a9763e" providerId="LiveId" clId="{EB71A519-03D6-CF4A-8A50-E97DCADBCE0C}" dt="2022-04-18T10:34:10.700" v="4654" actId="26606"/>
          <ac:spMkLst>
            <pc:docMk/>
            <pc:sldMk cId="404550257" sldId="272"/>
            <ac:spMk id="7208" creationId="{FBE3B62F-5853-4A3C-B050-6186351A7176}"/>
          </ac:spMkLst>
        </pc:spChg>
        <pc:spChg chg="add del">
          <ac:chgData name="Azim Pathan" userId="71d2ce7747a9763e" providerId="LiveId" clId="{EB71A519-03D6-CF4A-8A50-E97DCADBCE0C}" dt="2022-04-18T10:43:53.455" v="4731" actId="26606"/>
          <ac:spMkLst>
            <pc:docMk/>
            <pc:sldMk cId="404550257" sldId="272"/>
            <ac:spMk id="7210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10:43:53.455" v="4731" actId="26606"/>
          <ac:spMkLst>
            <pc:docMk/>
            <pc:sldMk cId="404550257" sldId="272"/>
            <ac:spMk id="7211" creationId="{7A5F0580-5EE9-419F-96EE-B6529EF6E7D0}"/>
          </ac:spMkLst>
        </pc:spChg>
        <pc:spChg chg="add del">
          <ac:chgData name="Azim Pathan" userId="71d2ce7747a9763e" providerId="LiveId" clId="{EB71A519-03D6-CF4A-8A50-E97DCADBCE0C}" dt="2022-05-05T07:03:21.140" v="8801" actId="26606"/>
          <ac:spMkLst>
            <pc:docMk/>
            <pc:sldMk cId="404550257" sldId="272"/>
            <ac:spMk id="7213" creationId="{C5E6CFF1-2F42-4E10-9A97-F116F46F53FE}"/>
          </ac:spMkLst>
        </pc:spChg>
        <pc:spChg chg="add del">
          <ac:chgData name="Azim Pathan" userId="71d2ce7747a9763e" providerId="LiveId" clId="{EB71A519-03D6-CF4A-8A50-E97DCADBCE0C}" dt="2022-05-05T07:03:21.140" v="8801" actId="26606"/>
          <ac:spMkLst>
            <pc:docMk/>
            <pc:sldMk cId="404550257" sldId="272"/>
            <ac:spMk id="7216" creationId="{9B76D444-2756-434F-AE61-96D69830C13E}"/>
          </ac:spMkLst>
        </pc:spChg>
        <pc:spChg chg="add del">
          <ac:chgData name="Azim Pathan" userId="71d2ce7747a9763e" providerId="LiveId" clId="{EB71A519-03D6-CF4A-8A50-E97DCADBCE0C}" dt="2022-05-05T07:03:21.140" v="8801" actId="26606"/>
          <ac:spMkLst>
            <pc:docMk/>
            <pc:sldMk cId="404550257" sldId="272"/>
            <ac:spMk id="7217" creationId="{B0161EF8-C8C6-4F2A-9D5C-49BD28A2BDC2}"/>
          </ac:spMkLst>
        </pc:spChg>
        <pc:graphicFrameChg chg="add del">
          <ac:chgData name="Azim Pathan" userId="71d2ce7747a9763e" providerId="LiveId" clId="{EB71A519-03D6-CF4A-8A50-E97DCADBCE0C}" dt="2022-04-18T10:33:52.824" v="4648" actId="26606"/>
          <ac:graphicFrameMkLst>
            <pc:docMk/>
            <pc:sldMk cId="404550257" sldId="272"/>
            <ac:graphicFrameMk id="7199" creationId="{5491221E-316F-8D1B-97F9-ADA0AA5ADC15}"/>
          </ac:graphicFrameMkLst>
        </pc:graphicFrameChg>
        <pc:graphicFrameChg chg="add del">
          <ac:chgData name="Azim Pathan" userId="71d2ce7747a9763e" providerId="LiveId" clId="{EB71A519-03D6-CF4A-8A50-E97DCADBCE0C}" dt="2022-04-18T10:33:53.556" v="4650" actId="26606"/>
          <ac:graphicFrameMkLst>
            <pc:docMk/>
            <pc:sldMk cId="404550257" sldId="272"/>
            <ac:graphicFrameMk id="7204" creationId="{4CA461A5-9C2E-B772-F67A-0EC9BFED97AF}"/>
          </ac:graphicFrameMkLst>
        </pc:graphicFrameChg>
        <pc:graphicFrameChg chg="add del mod modGraphic">
          <ac:chgData name="Azim Pathan" userId="71d2ce7747a9763e" providerId="LiveId" clId="{EB71A519-03D6-CF4A-8A50-E97DCADBCE0C}" dt="2022-04-18T10:34:10.700" v="4654" actId="26606"/>
          <ac:graphicFrameMkLst>
            <pc:docMk/>
            <pc:sldMk cId="404550257" sldId="272"/>
            <ac:graphicFrameMk id="7209" creationId="{20113803-A5B8-23A1-D3D8-575E03AF28C9}"/>
          </ac:graphicFrameMkLst>
        </pc:graphicFrameChg>
        <pc:picChg chg="add del mod ord">
          <ac:chgData name="Azim Pathan" userId="71d2ce7747a9763e" providerId="LiveId" clId="{EB71A519-03D6-CF4A-8A50-E97DCADBCE0C}" dt="2022-04-18T10:35:55.090" v="4659" actId="478"/>
          <ac:picMkLst>
            <pc:docMk/>
            <pc:sldMk cId="404550257" sldId="272"/>
            <ac:picMk id="4" creationId="{B11D80E2-E9AF-201A-855B-F9045F21226C}"/>
          </ac:picMkLst>
        </pc:picChg>
        <pc:picChg chg="add del mod ord">
          <ac:chgData name="Azim Pathan" userId="71d2ce7747a9763e" providerId="LiveId" clId="{EB71A519-03D6-CF4A-8A50-E97DCADBCE0C}" dt="2022-04-18T10:38:55.100" v="4698" actId="478"/>
          <ac:picMkLst>
            <pc:docMk/>
            <pc:sldMk cId="404550257" sldId="272"/>
            <ac:picMk id="5" creationId="{013EF0A1-EEE5-A8F2-1A05-8544178F4280}"/>
          </ac:picMkLst>
        </pc:picChg>
        <pc:picChg chg="add del mod">
          <ac:chgData name="Azim Pathan" userId="71d2ce7747a9763e" providerId="LiveId" clId="{EB71A519-03D6-CF4A-8A50-E97DCADBCE0C}" dt="2022-04-18T10:36:54.315" v="4685" actId="478"/>
          <ac:picMkLst>
            <pc:docMk/>
            <pc:sldMk cId="404550257" sldId="272"/>
            <ac:picMk id="6" creationId="{C3D0C2AB-666A-4205-E8DD-6B5010839E23}"/>
          </ac:picMkLst>
        </pc:picChg>
        <pc:picChg chg="add del mod ord">
          <ac:chgData name="Azim Pathan" userId="71d2ce7747a9763e" providerId="LiveId" clId="{EB71A519-03D6-CF4A-8A50-E97DCADBCE0C}" dt="2022-04-18T10:34:11.705" v="4656"/>
          <ac:picMkLst>
            <pc:docMk/>
            <pc:sldMk cId="404550257" sldId="272"/>
            <ac:picMk id="7170" creationId="{A94586EF-8777-AAF1-8493-5757C89DDDEC}"/>
          </ac:picMkLst>
        </pc:picChg>
        <pc:picChg chg="add mod ord">
          <ac:chgData name="Azim Pathan" userId="71d2ce7747a9763e" providerId="LiveId" clId="{EB71A519-03D6-CF4A-8A50-E97DCADBCE0C}" dt="2022-05-05T07:03:21.140" v="8801" actId="26606"/>
          <ac:picMkLst>
            <pc:docMk/>
            <pc:sldMk cId="404550257" sldId="272"/>
            <ac:picMk id="7178" creationId="{B642D8A0-C7B2-4A23-234C-561C4BBE4D4B}"/>
          </ac:picMkLst>
        </pc:picChg>
        <pc:cxnChg chg="add del">
          <ac:chgData name="Azim Pathan" userId="71d2ce7747a9763e" providerId="LiveId" clId="{EB71A519-03D6-CF4A-8A50-E97DCADBCE0C}" dt="2022-04-18T10:43:49.626" v="4725" actId="26606"/>
          <ac:cxnSpMkLst>
            <pc:docMk/>
            <pc:sldMk cId="404550257" sldId="272"/>
            <ac:cxnSpMk id="86" creationId="{96A8629B-8289-498B-939B-1CA0C106182C}"/>
          </ac:cxnSpMkLst>
        </pc:cxnChg>
        <pc:cxnChg chg="add del">
          <ac:chgData name="Azim Pathan" userId="71d2ce7747a9763e" providerId="LiveId" clId="{EB71A519-03D6-CF4A-8A50-E97DCADBCE0C}" dt="2022-04-18T10:33:47.128" v="4640" actId="26606"/>
          <ac:cxnSpMkLst>
            <pc:docMk/>
            <pc:sldMk cId="404550257" sldId="272"/>
            <ac:cxnSpMk id="7184" creationId="{749A7284-D010-4ACB-A08A-FC3C3689B5EB}"/>
          </ac:cxnSpMkLst>
        </pc:cxnChg>
        <pc:cxnChg chg="add del">
          <ac:chgData name="Azim Pathan" userId="71d2ce7747a9763e" providerId="LiveId" clId="{EB71A519-03D6-CF4A-8A50-E97DCADBCE0C}" dt="2022-04-18T10:33:52.259" v="4646" actId="26606"/>
          <ac:cxnSpMkLst>
            <pc:docMk/>
            <pc:sldMk cId="404550257" sldId="272"/>
            <ac:cxnSpMk id="7194" creationId="{749A7284-D010-4ACB-A08A-FC3C3689B5EB}"/>
          </ac:cxnSpMkLst>
        </pc:cxnChg>
        <pc:cxnChg chg="add del">
          <ac:chgData name="Azim Pathan" userId="71d2ce7747a9763e" providerId="LiveId" clId="{EB71A519-03D6-CF4A-8A50-E97DCADBCE0C}" dt="2022-04-18T10:43:52.648" v="4729" actId="26606"/>
          <ac:cxnSpMkLst>
            <pc:docMk/>
            <pc:sldMk cId="404550257" sldId="272"/>
            <ac:cxnSpMk id="7195" creationId="{67182200-4859-4C8D-BCBB-55B245C28BA3}"/>
          </ac:cxnSpMkLst>
        </pc:cxnChg>
        <pc:cxnChg chg="add del">
          <ac:chgData name="Azim Pathan" userId="71d2ce7747a9763e" providerId="LiveId" clId="{EB71A519-03D6-CF4A-8A50-E97DCADBCE0C}" dt="2022-05-05T07:03:21.140" v="8801" actId="26606"/>
          <ac:cxnSpMkLst>
            <pc:docMk/>
            <pc:sldMk cId="404550257" sldId="272"/>
            <ac:cxnSpMk id="7214" creationId="{67182200-4859-4C8D-BCBB-55B245C28BA3}"/>
          </ac:cxnSpMkLst>
        </pc:cxnChg>
      </pc:sldChg>
      <pc:sldChg chg="addSp delSp modSp new mod setBg">
        <pc:chgData name="Azim Pathan" userId="71d2ce7747a9763e" providerId="LiveId" clId="{EB71A519-03D6-CF4A-8A50-E97DCADBCE0C}" dt="2022-05-05T07:03:20.664" v="8800" actId="26606"/>
        <pc:sldMkLst>
          <pc:docMk/>
          <pc:sldMk cId="1412219180" sldId="273"/>
        </pc:sldMkLst>
        <pc:spChg chg="mod">
          <ac:chgData name="Azim Pathan" userId="71d2ce7747a9763e" providerId="LiveId" clId="{EB71A519-03D6-CF4A-8A50-E97DCADBCE0C}" dt="2022-05-05T07:03:18.346" v="8798" actId="26606"/>
          <ac:spMkLst>
            <pc:docMk/>
            <pc:sldMk cId="1412219180" sldId="273"/>
            <ac:spMk id="2" creationId="{F96528A6-74C2-3DFF-2D19-FFB77EBCBEC0}"/>
          </ac:spMkLst>
        </pc:spChg>
        <pc:spChg chg="mod">
          <ac:chgData name="Azim Pathan" userId="71d2ce7747a9763e" providerId="LiveId" clId="{EB71A519-03D6-CF4A-8A50-E97DCADBCE0C}" dt="2022-05-05T07:03:20.664" v="8800" actId="26606"/>
          <ac:spMkLst>
            <pc:docMk/>
            <pc:sldMk cId="1412219180" sldId="273"/>
            <ac:spMk id="3" creationId="{C2BB6724-2104-95A9-6285-1699A229B463}"/>
          </ac:spMkLst>
        </pc:spChg>
        <pc:spChg chg="add del mod">
          <ac:chgData name="Azim Pathan" userId="71d2ce7747a9763e" providerId="LiveId" clId="{EB71A519-03D6-CF4A-8A50-E97DCADBCE0C}" dt="2022-04-18T10:23:32.031" v="4533"/>
          <ac:spMkLst>
            <pc:docMk/>
            <pc:sldMk cId="1412219180" sldId="273"/>
            <ac:spMk id="4" creationId="{40468D17-9DEA-3124-14B0-3317BE2DD44F}"/>
          </ac:spMkLst>
        </pc:spChg>
        <pc:spChg chg="add del">
          <ac:chgData name="Azim Pathan" userId="71d2ce7747a9763e" providerId="LiveId" clId="{EB71A519-03D6-CF4A-8A50-E97DCADBCE0C}" dt="2022-04-18T10:40:59.214" v="4703" actId="26606"/>
          <ac:spMkLst>
            <pc:docMk/>
            <pc:sldMk cId="1412219180" sldId="273"/>
            <ac:spMk id="71" creationId="{9AA72BD9-2C5A-4EDC-931F-5AA08EACA0F3}"/>
          </ac:spMkLst>
        </pc:spChg>
        <pc:spChg chg="add del">
          <ac:chgData name="Azim Pathan" userId="71d2ce7747a9763e" providerId="LiveId" clId="{EB71A519-03D6-CF4A-8A50-E97DCADBCE0C}" dt="2022-04-18T10:40:59.214" v="4703" actId="26606"/>
          <ac:spMkLst>
            <pc:docMk/>
            <pc:sldMk cId="1412219180" sldId="273"/>
            <ac:spMk id="73" creationId="{DD3981AC-7B61-4947-BCF3-F7AA7FA385B9}"/>
          </ac:spMkLst>
        </pc:spChg>
        <pc:spChg chg="add del">
          <ac:chgData name="Azim Pathan" userId="71d2ce7747a9763e" providerId="LiveId" clId="{EB71A519-03D6-CF4A-8A50-E97DCADBCE0C}" dt="2022-04-18T10:40:59.214" v="4703" actId="26606"/>
          <ac:spMkLst>
            <pc:docMk/>
            <pc:sldMk cId="1412219180" sldId="273"/>
            <ac:spMk id="75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10:40:59.214" v="4703" actId="26606"/>
          <ac:spMkLst>
            <pc:docMk/>
            <pc:sldMk cId="1412219180" sldId="273"/>
            <ac:spMk id="77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10:41:59.703" v="4708" actId="26606"/>
          <ac:spMkLst>
            <pc:docMk/>
            <pc:sldMk cId="1412219180" sldId="273"/>
            <ac:spMk id="79" creationId="{08C9B587-E65E-4B52-B37C-ABEBB6E87928}"/>
          </ac:spMkLst>
        </pc:spChg>
        <pc:spChg chg="add del">
          <ac:chgData name="Azim Pathan" userId="71d2ce7747a9763e" providerId="LiveId" clId="{EB71A519-03D6-CF4A-8A50-E97DCADBCE0C}" dt="2022-04-18T10:42:00.740" v="4710" actId="26606"/>
          <ac:spMkLst>
            <pc:docMk/>
            <pc:sldMk cId="1412219180" sldId="273"/>
            <ac:spMk id="81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10:43:25.696" v="4715" actId="26606"/>
          <ac:spMkLst>
            <pc:docMk/>
            <pc:sldMk cId="1412219180" sldId="273"/>
            <ac:spMk id="86" creationId="{9AA72BD9-2C5A-4EDC-931F-5AA08EACA0F3}"/>
          </ac:spMkLst>
        </pc:spChg>
        <pc:spChg chg="add del">
          <ac:chgData name="Azim Pathan" userId="71d2ce7747a9763e" providerId="LiveId" clId="{EB71A519-03D6-CF4A-8A50-E97DCADBCE0C}" dt="2022-04-18T10:43:25.696" v="4715" actId="26606"/>
          <ac:spMkLst>
            <pc:docMk/>
            <pc:sldMk cId="1412219180" sldId="273"/>
            <ac:spMk id="88" creationId="{DD3981AC-7B61-4947-BCF3-F7AA7FA385B9}"/>
          </ac:spMkLst>
        </pc:spChg>
        <pc:spChg chg="add del">
          <ac:chgData name="Azim Pathan" userId="71d2ce7747a9763e" providerId="LiveId" clId="{EB71A519-03D6-CF4A-8A50-E97DCADBCE0C}" dt="2022-04-18T10:43:25.696" v="4715" actId="26606"/>
          <ac:spMkLst>
            <pc:docMk/>
            <pc:sldMk cId="1412219180" sldId="273"/>
            <ac:spMk id="90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10:43:25.696" v="4715" actId="26606"/>
          <ac:spMkLst>
            <pc:docMk/>
            <pc:sldMk cId="1412219180" sldId="273"/>
            <ac:spMk id="92" creationId="{7A5F0580-5EE9-419F-96EE-B6529EF6E7D0}"/>
          </ac:spMkLst>
        </pc:spChg>
        <pc:spChg chg="add del">
          <ac:chgData name="Azim Pathan" userId="71d2ce7747a9763e" providerId="LiveId" clId="{EB71A519-03D6-CF4A-8A50-E97DCADBCE0C}" dt="2022-04-18T10:43:34.047" v="4718" actId="26606"/>
          <ac:spMkLst>
            <pc:docMk/>
            <pc:sldMk cId="1412219180" sldId="273"/>
            <ac:spMk id="94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10:43:34.047" v="4718" actId="26606"/>
          <ac:spMkLst>
            <pc:docMk/>
            <pc:sldMk cId="1412219180" sldId="273"/>
            <ac:spMk id="96" creationId="{7A5F0580-5EE9-419F-96EE-B6529EF6E7D0}"/>
          </ac:spMkLst>
        </pc:spChg>
        <pc:spChg chg="add del">
          <ac:chgData name="Azim Pathan" userId="71d2ce7747a9763e" providerId="LiveId" clId="{EB71A519-03D6-CF4A-8A50-E97DCADBCE0C}" dt="2022-05-05T07:03:15.924" v="8794" actId="26606"/>
          <ac:spMkLst>
            <pc:docMk/>
            <pc:sldMk cId="1412219180" sldId="273"/>
            <ac:spMk id="104" creationId="{9B76D444-2756-434F-AE61-96D69830C13E}"/>
          </ac:spMkLst>
        </pc:spChg>
        <pc:spChg chg="add del">
          <ac:chgData name="Azim Pathan" userId="71d2ce7747a9763e" providerId="LiveId" clId="{EB71A519-03D6-CF4A-8A50-E97DCADBCE0C}" dt="2022-05-05T07:03:15.924" v="8794" actId="26606"/>
          <ac:spMkLst>
            <pc:docMk/>
            <pc:sldMk cId="1412219180" sldId="273"/>
            <ac:spMk id="106" creationId="{B0161EF8-C8C6-4F2A-9D5C-49BD28A2BDC2}"/>
          </ac:spMkLst>
        </pc:spChg>
        <pc:spChg chg="add del">
          <ac:chgData name="Azim Pathan" userId="71d2ce7747a9763e" providerId="LiveId" clId="{EB71A519-03D6-CF4A-8A50-E97DCADBCE0C}" dt="2022-05-05T07:03:16.718" v="8796" actId="26606"/>
          <ac:spMkLst>
            <pc:docMk/>
            <pc:sldMk cId="1412219180" sldId="273"/>
            <ac:spMk id="108" creationId="{C9C56819-FD02-4626-ABF5-85C7463C990D}"/>
          </ac:spMkLst>
        </pc:spChg>
        <pc:spChg chg="add del">
          <ac:chgData name="Azim Pathan" userId="71d2ce7747a9763e" providerId="LiveId" clId="{EB71A519-03D6-CF4A-8A50-E97DCADBCE0C}" dt="2022-04-18T10:42:00.767" v="4711" actId="26606"/>
          <ac:spMkLst>
            <pc:docMk/>
            <pc:sldMk cId="1412219180" sldId="273"/>
            <ac:spMk id="8196" creationId="{7C432AFE-B3D2-4BFF-BF8F-96C27AFF1AC7}"/>
          </ac:spMkLst>
        </pc:spChg>
        <pc:spChg chg="add del">
          <ac:chgData name="Azim Pathan" userId="71d2ce7747a9763e" providerId="LiveId" clId="{EB71A519-03D6-CF4A-8A50-E97DCADBCE0C}" dt="2022-04-18T10:42:00.767" v="4711" actId="26606"/>
          <ac:spMkLst>
            <pc:docMk/>
            <pc:sldMk cId="1412219180" sldId="273"/>
            <ac:spMk id="8197" creationId="{AF2F604E-43BE-4DC3-B983-E071523364F8}"/>
          </ac:spMkLst>
        </pc:spChg>
        <pc:spChg chg="add del">
          <ac:chgData name="Azim Pathan" userId="71d2ce7747a9763e" providerId="LiveId" clId="{EB71A519-03D6-CF4A-8A50-E97DCADBCE0C}" dt="2022-04-18T10:42:00.767" v="4711" actId="26606"/>
          <ac:spMkLst>
            <pc:docMk/>
            <pc:sldMk cId="1412219180" sldId="273"/>
            <ac:spMk id="8198" creationId="{08C9B587-E65E-4B52-B37C-ABEBB6E87928}"/>
          </ac:spMkLst>
        </pc:spChg>
        <pc:spChg chg="add del">
          <ac:chgData name="Azim Pathan" userId="71d2ce7747a9763e" providerId="LiveId" clId="{EB71A519-03D6-CF4A-8A50-E97DCADBCE0C}" dt="2022-04-18T10:41:59.703" v="4708" actId="26606"/>
          <ac:spMkLst>
            <pc:docMk/>
            <pc:sldMk cId="1412219180" sldId="273"/>
            <ac:spMk id="8200" creationId="{7C432AFE-B3D2-4BFF-BF8F-96C27AFF1AC7}"/>
          </ac:spMkLst>
        </pc:spChg>
        <pc:spChg chg="add del">
          <ac:chgData name="Azim Pathan" userId="71d2ce7747a9763e" providerId="LiveId" clId="{EB71A519-03D6-CF4A-8A50-E97DCADBCE0C}" dt="2022-04-18T10:41:59.703" v="4708" actId="26606"/>
          <ac:spMkLst>
            <pc:docMk/>
            <pc:sldMk cId="1412219180" sldId="273"/>
            <ac:spMk id="8201" creationId="{AF2F604E-43BE-4DC3-B983-E071523364F8}"/>
          </ac:spMkLst>
        </pc:spChg>
        <pc:spChg chg="add del">
          <ac:chgData name="Azim Pathan" userId="71d2ce7747a9763e" providerId="LiveId" clId="{EB71A519-03D6-CF4A-8A50-E97DCADBCE0C}" dt="2022-04-18T10:42:00.740" v="4710" actId="26606"/>
          <ac:spMkLst>
            <pc:docMk/>
            <pc:sldMk cId="1412219180" sldId="273"/>
            <ac:spMk id="8203" creationId="{9AA72BD9-2C5A-4EDC-931F-5AA08EACA0F3}"/>
          </ac:spMkLst>
        </pc:spChg>
        <pc:spChg chg="add del">
          <ac:chgData name="Azim Pathan" userId="71d2ce7747a9763e" providerId="LiveId" clId="{EB71A519-03D6-CF4A-8A50-E97DCADBCE0C}" dt="2022-04-18T10:42:00.740" v="4710" actId="26606"/>
          <ac:spMkLst>
            <pc:docMk/>
            <pc:sldMk cId="1412219180" sldId="273"/>
            <ac:spMk id="8204" creationId="{DD3981AC-7B61-4947-BCF3-F7AA7FA385B9}"/>
          </ac:spMkLst>
        </pc:spChg>
        <pc:spChg chg="add del">
          <ac:chgData name="Azim Pathan" userId="71d2ce7747a9763e" providerId="LiveId" clId="{EB71A519-03D6-CF4A-8A50-E97DCADBCE0C}" dt="2022-04-18T10:42:00.740" v="4710" actId="26606"/>
          <ac:spMkLst>
            <pc:docMk/>
            <pc:sldMk cId="1412219180" sldId="273"/>
            <ac:spMk id="8205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10:43:25.712" v="4716" actId="26606"/>
          <ac:spMkLst>
            <pc:docMk/>
            <pc:sldMk cId="1412219180" sldId="273"/>
            <ac:spMk id="8207" creationId="{7C432AFE-B3D2-4BFF-BF8F-96C27AFF1AC7}"/>
          </ac:spMkLst>
        </pc:spChg>
        <pc:spChg chg="add del">
          <ac:chgData name="Azim Pathan" userId="71d2ce7747a9763e" providerId="LiveId" clId="{EB71A519-03D6-CF4A-8A50-E97DCADBCE0C}" dt="2022-04-18T10:43:25.712" v="4716" actId="26606"/>
          <ac:spMkLst>
            <pc:docMk/>
            <pc:sldMk cId="1412219180" sldId="273"/>
            <ac:spMk id="8208" creationId="{AF2F604E-43BE-4DC3-B983-E071523364F8}"/>
          </ac:spMkLst>
        </pc:spChg>
        <pc:spChg chg="add del">
          <ac:chgData name="Azim Pathan" userId="71d2ce7747a9763e" providerId="LiveId" clId="{EB71A519-03D6-CF4A-8A50-E97DCADBCE0C}" dt="2022-04-18T10:43:25.712" v="4716" actId="26606"/>
          <ac:spMkLst>
            <pc:docMk/>
            <pc:sldMk cId="1412219180" sldId="273"/>
            <ac:spMk id="8209" creationId="{08C9B587-E65E-4B52-B37C-ABEBB6E87928}"/>
          </ac:spMkLst>
        </pc:spChg>
        <pc:spChg chg="add del">
          <ac:chgData name="Azim Pathan" userId="71d2ce7747a9763e" providerId="LiveId" clId="{EB71A519-03D6-CF4A-8A50-E97DCADBCE0C}" dt="2022-04-18T10:43:38.753" v="4723" actId="26606"/>
          <ac:spMkLst>
            <pc:docMk/>
            <pc:sldMk cId="1412219180" sldId="273"/>
            <ac:spMk id="8211" creationId="{7C432AFE-B3D2-4BFF-BF8F-96C27AFF1AC7}"/>
          </ac:spMkLst>
        </pc:spChg>
        <pc:spChg chg="add del">
          <ac:chgData name="Azim Pathan" userId="71d2ce7747a9763e" providerId="LiveId" clId="{EB71A519-03D6-CF4A-8A50-E97DCADBCE0C}" dt="2022-04-18T10:43:38.753" v="4723" actId="26606"/>
          <ac:spMkLst>
            <pc:docMk/>
            <pc:sldMk cId="1412219180" sldId="273"/>
            <ac:spMk id="8212" creationId="{AF2F604E-43BE-4DC3-B983-E071523364F8}"/>
          </ac:spMkLst>
        </pc:spChg>
        <pc:spChg chg="add del">
          <ac:chgData name="Azim Pathan" userId="71d2ce7747a9763e" providerId="LiveId" clId="{EB71A519-03D6-CF4A-8A50-E97DCADBCE0C}" dt="2022-04-18T10:43:38.753" v="4723" actId="26606"/>
          <ac:spMkLst>
            <pc:docMk/>
            <pc:sldMk cId="1412219180" sldId="273"/>
            <ac:spMk id="8213" creationId="{08C9B587-E65E-4B52-B37C-ABEBB6E87928}"/>
          </ac:spMkLst>
        </pc:spChg>
        <pc:spChg chg="add del">
          <ac:chgData name="Azim Pathan" userId="71d2ce7747a9763e" providerId="LiveId" clId="{EB71A519-03D6-CF4A-8A50-E97DCADBCE0C}" dt="2022-04-18T10:43:34.047" v="4718" actId="26606"/>
          <ac:spMkLst>
            <pc:docMk/>
            <pc:sldMk cId="1412219180" sldId="273"/>
            <ac:spMk id="8215" creationId="{9AA72BD9-2C5A-4EDC-931F-5AA08EACA0F3}"/>
          </ac:spMkLst>
        </pc:spChg>
        <pc:spChg chg="add del">
          <ac:chgData name="Azim Pathan" userId="71d2ce7747a9763e" providerId="LiveId" clId="{EB71A519-03D6-CF4A-8A50-E97DCADBCE0C}" dt="2022-04-18T10:43:34.047" v="4718" actId="26606"/>
          <ac:spMkLst>
            <pc:docMk/>
            <pc:sldMk cId="1412219180" sldId="273"/>
            <ac:spMk id="8216" creationId="{DD3981AC-7B61-4947-BCF3-F7AA7FA385B9}"/>
          </ac:spMkLst>
        </pc:spChg>
        <pc:spChg chg="add del">
          <ac:chgData name="Azim Pathan" userId="71d2ce7747a9763e" providerId="LiveId" clId="{EB71A519-03D6-CF4A-8A50-E97DCADBCE0C}" dt="2022-04-18T10:43:36.284" v="4720" actId="26606"/>
          <ac:spMkLst>
            <pc:docMk/>
            <pc:sldMk cId="1412219180" sldId="273"/>
            <ac:spMk id="8218" creationId="{C5E6CFF1-2F42-4E10-9A97-F116F46F53FE}"/>
          </ac:spMkLst>
        </pc:spChg>
        <pc:spChg chg="add del">
          <ac:chgData name="Azim Pathan" userId="71d2ce7747a9763e" providerId="LiveId" clId="{EB71A519-03D6-CF4A-8A50-E97DCADBCE0C}" dt="2022-04-18T10:43:38.725" v="4722" actId="26606"/>
          <ac:spMkLst>
            <pc:docMk/>
            <pc:sldMk cId="1412219180" sldId="273"/>
            <ac:spMk id="8221" creationId="{9AA72BD9-2C5A-4EDC-931F-5AA08EACA0F3}"/>
          </ac:spMkLst>
        </pc:spChg>
        <pc:spChg chg="add del">
          <ac:chgData name="Azim Pathan" userId="71d2ce7747a9763e" providerId="LiveId" clId="{EB71A519-03D6-CF4A-8A50-E97DCADBCE0C}" dt="2022-04-18T10:43:38.725" v="4722" actId="26606"/>
          <ac:spMkLst>
            <pc:docMk/>
            <pc:sldMk cId="1412219180" sldId="273"/>
            <ac:spMk id="8222" creationId="{DD3981AC-7B61-4947-BCF3-F7AA7FA385B9}"/>
          </ac:spMkLst>
        </pc:spChg>
        <pc:spChg chg="add del">
          <ac:chgData name="Azim Pathan" userId="71d2ce7747a9763e" providerId="LiveId" clId="{EB71A519-03D6-CF4A-8A50-E97DCADBCE0C}" dt="2022-04-18T10:43:38.725" v="4722" actId="26606"/>
          <ac:spMkLst>
            <pc:docMk/>
            <pc:sldMk cId="1412219180" sldId="273"/>
            <ac:spMk id="8223" creationId="{55D4142C-5077-457F-A6AD-3FECFDB39685}"/>
          </ac:spMkLst>
        </pc:spChg>
        <pc:spChg chg="add del">
          <ac:chgData name="Azim Pathan" userId="71d2ce7747a9763e" providerId="LiveId" clId="{EB71A519-03D6-CF4A-8A50-E97DCADBCE0C}" dt="2022-04-18T10:43:38.725" v="4722" actId="26606"/>
          <ac:spMkLst>
            <pc:docMk/>
            <pc:sldMk cId="1412219180" sldId="273"/>
            <ac:spMk id="8224" creationId="{7A5F0580-5EE9-419F-96EE-B6529EF6E7D0}"/>
          </ac:spMkLst>
        </pc:spChg>
        <pc:spChg chg="add del">
          <ac:chgData name="Azim Pathan" userId="71d2ce7747a9763e" providerId="LiveId" clId="{EB71A519-03D6-CF4A-8A50-E97DCADBCE0C}" dt="2022-05-05T07:03:20.664" v="8800" actId="26606"/>
          <ac:spMkLst>
            <pc:docMk/>
            <pc:sldMk cId="1412219180" sldId="273"/>
            <ac:spMk id="8226" creationId="{C5E6CFF1-2F42-4E10-9A97-F116F46F53FE}"/>
          </ac:spMkLst>
        </pc:spChg>
        <pc:spChg chg="add del">
          <ac:chgData name="Azim Pathan" userId="71d2ce7747a9763e" providerId="LiveId" clId="{EB71A519-03D6-CF4A-8A50-E97DCADBCE0C}" dt="2022-05-05T07:03:16.718" v="8796" actId="26606"/>
          <ac:spMkLst>
            <pc:docMk/>
            <pc:sldMk cId="1412219180" sldId="273"/>
            <ac:spMk id="8229" creationId="{25E8815A-9407-4234-B08F-A1E49DCD7F37}"/>
          </ac:spMkLst>
        </pc:spChg>
        <pc:spChg chg="add del">
          <ac:chgData name="Azim Pathan" userId="71d2ce7747a9763e" providerId="LiveId" clId="{EB71A519-03D6-CF4A-8A50-E97DCADBCE0C}" dt="2022-05-05T07:03:16.718" v="8796" actId="26606"/>
          <ac:spMkLst>
            <pc:docMk/>
            <pc:sldMk cId="1412219180" sldId="273"/>
            <ac:spMk id="8230" creationId="{AD72D4D1-076F-49D3-9889-EFC4F6D7CA66}"/>
          </ac:spMkLst>
        </pc:spChg>
        <pc:spChg chg="add del">
          <ac:chgData name="Azim Pathan" userId="71d2ce7747a9763e" providerId="LiveId" clId="{EB71A519-03D6-CF4A-8A50-E97DCADBCE0C}" dt="2022-05-05T07:03:18.346" v="8798" actId="26606"/>
          <ac:spMkLst>
            <pc:docMk/>
            <pc:sldMk cId="1412219180" sldId="273"/>
            <ac:spMk id="8232" creationId="{04812C46-200A-4DEB-A05E-3ED6C68C2387}"/>
          </ac:spMkLst>
        </pc:spChg>
        <pc:spChg chg="add del">
          <ac:chgData name="Azim Pathan" userId="71d2ce7747a9763e" providerId="LiveId" clId="{EB71A519-03D6-CF4A-8A50-E97DCADBCE0C}" dt="2022-05-05T07:03:18.346" v="8798" actId="26606"/>
          <ac:spMkLst>
            <pc:docMk/>
            <pc:sldMk cId="1412219180" sldId="273"/>
            <ac:spMk id="8233" creationId="{D1EA859B-E555-4109-94F3-6700E046E008}"/>
          </ac:spMkLst>
        </pc:spChg>
        <pc:spChg chg="add del">
          <ac:chgData name="Azim Pathan" userId="71d2ce7747a9763e" providerId="LiveId" clId="{EB71A519-03D6-CF4A-8A50-E97DCADBCE0C}" dt="2022-05-05T07:03:20.664" v="8800" actId="26606"/>
          <ac:spMkLst>
            <pc:docMk/>
            <pc:sldMk cId="1412219180" sldId="273"/>
            <ac:spMk id="8235" creationId="{C5E6CFF1-2F42-4E10-9A97-F116F46F53FE}"/>
          </ac:spMkLst>
        </pc:spChg>
        <pc:picChg chg="add mod ord">
          <ac:chgData name="Azim Pathan" userId="71d2ce7747a9763e" providerId="LiveId" clId="{EB71A519-03D6-CF4A-8A50-E97DCADBCE0C}" dt="2022-05-05T07:03:18.346" v="8798" actId="26606"/>
          <ac:picMkLst>
            <pc:docMk/>
            <pc:sldMk cId="1412219180" sldId="273"/>
            <ac:picMk id="5" creationId="{FB82B768-8AF3-5266-2C5A-E360AFF385AB}"/>
          </ac:picMkLst>
        </pc:picChg>
        <pc:picChg chg="add del mod ord">
          <ac:chgData name="Azim Pathan" userId="71d2ce7747a9763e" providerId="LiveId" clId="{EB71A519-03D6-CF4A-8A50-E97DCADBCE0C}" dt="2022-04-18T10:41:55.577" v="4705" actId="478"/>
          <ac:picMkLst>
            <pc:docMk/>
            <pc:sldMk cId="1412219180" sldId="273"/>
            <ac:picMk id="8194" creationId="{D6CAC2ED-C8AB-780D-9656-48B4601537AB}"/>
          </ac:picMkLst>
        </pc:picChg>
        <pc:cxnChg chg="add del">
          <ac:chgData name="Azim Pathan" userId="71d2ce7747a9763e" providerId="LiveId" clId="{EB71A519-03D6-CF4A-8A50-E97DCADBCE0C}" dt="2022-04-18T10:43:36.284" v="4720" actId="26606"/>
          <ac:cxnSpMkLst>
            <pc:docMk/>
            <pc:sldMk cId="1412219180" sldId="273"/>
            <ac:cxnSpMk id="8219" creationId="{67182200-4859-4C8D-BCBB-55B245C28BA3}"/>
          </ac:cxnSpMkLst>
        </pc:cxnChg>
        <pc:cxnChg chg="add del">
          <ac:chgData name="Azim Pathan" userId="71d2ce7747a9763e" providerId="LiveId" clId="{EB71A519-03D6-CF4A-8A50-E97DCADBCE0C}" dt="2022-05-05T07:03:20.664" v="8800" actId="26606"/>
          <ac:cxnSpMkLst>
            <pc:docMk/>
            <pc:sldMk cId="1412219180" sldId="273"/>
            <ac:cxnSpMk id="8227" creationId="{67182200-4859-4C8D-BCBB-55B245C28BA3}"/>
          </ac:cxnSpMkLst>
        </pc:cxnChg>
        <pc:cxnChg chg="add del">
          <ac:chgData name="Azim Pathan" userId="71d2ce7747a9763e" providerId="LiveId" clId="{EB71A519-03D6-CF4A-8A50-E97DCADBCE0C}" dt="2022-05-05T07:03:20.664" v="8800" actId="26606"/>
          <ac:cxnSpMkLst>
            <pc:docMk/>
            <pc:sldMk cId="1412219180" sldId="273"/>
            <ac:cxnSpMk id="8236" creationId="{67182200-4859-4C8D-BCBB-55B245C28BA3}"/>
          </ac:cxnSpMkLst>
        </pc:cxnChg>
      </pc:sldChg>
      <pc:sldChg chg="addSp delSp modSp new mod ord setBg modNotesTx">
        <pc:chgData name="Azim Pathan" userId="71d2ce7747a9763e" providerId="LiveId" clId="{EB71A519-03D6-CF4A-8A50-E97DCADBCE0C}" dt="2022-04-18T11:58:32.951" v="8437" actId="20577"/>
        <pc:sldMkLst>
          <pc:docMk/>
          <pc:sldMk cId="3754576037" sldId="274"/>
        </pc:sldMkLst>
        <pc:spChg chg="mod">
          <ac:chgData name="Azim Pathan" userId="71d2ce7747a9763e" providerId="LiveId" clId="{EB71A519-03D6-CF4A-8A50-E97DCADBCE0C}" dt="2022-04-18T11:58:32.951" v="8437" actId="20577"/>
          <ac:spMkLst>
            <pc:docMk/>
            <pc:sldMk cId="3754576037" sldId="274"/>
            <ac:spMk id="2" creationId="{9713513C-60E1-4AE3-7C95-A45699415E5A}"/>
          </ac:spMkLst>
        </pc:spChg>
        <pc:spChg chg="add del mod">
          <ac:chgData name="Azim Pathan" userId="71d2ce7747a9763e" providerId="LiveId" clId="{EB71A519-03D6-CF4A-8A50-E97DCADBCE0C}" dt="2022-04-18T10:50:37.419" v="4967" actId="26606"/>
          <ac:spMkLst>
            <pc:docMk/>
            <pc:sldMk cId="3754576037" sldId="274"/>
            <ac:spMk id="3" creationId="{5D40B748-0975-FC9A-CF00-C32C4920C695}"/>
          </ac:spMkLst>
        </pc:spChg>
        <pc:spChg chg="add del">
          <ac:chgData name="Azim Pathan" userId="71d2ce7747a9763e" providerId="LiveId" clId="{EB71A519-03D6-CF4A-8A50-E97DCADBCE0C}" dt="2022-04-18T10:50:33.011" v="4960" actId="26606"/>
          <ac:spMkLst>
            <pc:docMk/>
            <pc:sldMk cId="3754576037" sldId="274"/>
            <ac:spMk id="8" creationId="{8D1AA55E-40D5-461B-A5A8-4AE8AAB71B08}"/>
          </ac:spMkLst>
        </pc:spChg>
        <pc:spChg chg="add del">
          <ac:chgData name="Azim Pathan" userId="71d2ce7747a9763e" providerId="LiveId" clId="{EB71A519-03D6-CF4A-8A50-E97DCADBCE0C}" dt="2022-04-18T10:50:22.273" v="4956" actId="26606"/>
          <ac:spMkLst>
            <pc:docMk/>
            <pc:sldMk cId="3754576037" sldId="274"/>
            <ac:spMk id="9" creationId="{BACC6370-2D7E-4714-9D71-7542949D7D5D}"/>
          </ac:spMkLst>
        </pc:spChg>
        <pc:spChg chg="add del">
          <ac:chgData name="Azim Pathan" userId="71d2ce7747a9763e" providerId="LiveId" clId="{EB71A519-03D6-CF4A-8A50-E97DCADBCE0C}" dt="2022-04-18T10:50:28.481" v="4958" actId="26606"/>
          <ac:spMkLst>
            <pc:docMk/>
            <pc:sldMk cId="3754576037" sldId="274"/>
            <ac:spMk id="10" creationId="{D1D34770-47A8-402C-AF23-2B653F2D88C1}"/>
          </ac:spMkLst>
        </pc:spChg>
        <pc:spChg chg="add del">
          <ac:chgData name="Azim Pathan" userId="71d2ce7747a9763e" providerId="LiveId" clId="{EB71A519-03D6-CF4A-8A50-E97DCADBCE0C}" dt="2022-04-18T10:50:22.273" v="4956" actId="26606"/>
          <ac:spMkLst>
            <pc:docMk/>
            <pc:sldMk cId="3754576037" sldId="274"/>
            <ac:spMk id="11" creationId="{F68B3F68-107C-434F-AA38-110D5EA91B85}"/>
          </ac:spMkLst>
        </pc:spChg>
        <pc:spChg chg="add del">
          <ac:chgData name="Azim Pathan" userId="71d2ce7747a9763e" providerId="LiveId" clId="{EB71A519-03D6-CF4A-8A50-E97DCADBCE0C}" dt="2022-04-18T10:50:22.273" v="4956" actId="26606"/>
          <ac:spMkLst>
            <pc:docMk/>
            <pc:sldMk cId="3754576037" sldId="274"/>
            <ac:spMk id="13" creationId="{AAD0DBB9-1A4B-4391-81D4-CB19F9AB918A}"/>
          </ac:spMkLst>
        </pc:spChg>
        <pc:spChg chg="add del">
          <ac:chgData name="Azim Pathan" userId="71d2ce7747a9763e" providerId="LiveId" clId="{EB71A519-03D6-CF4A-8A50-E97DCADBCE0C}" dt="2022-04-18T10:50:22.273" v="4956" actId="26606"/>
          <ac:spMkLst>
            <pc:docMk/>
            <pc:sldMk cId="3754576037" sldId="274"/>
            <ac:spMk id="15" creationId="{063BBA22-50EA-4C4D-BE05-F1CE4E63AA56}"/>
          </ac:spMkLst>
        </pc:spChg>
        <pc:spChg chg="add del">
          <ac:chgData name="Azim Pathan" userId="71d2ce7747a9763e" providerId="LiveId" clId="{EB71A519-03D6-CF4A-8A50-E97DCADBCE0C}" dt="2022-04-18T10:50:33.011" v="4960" actId="26606"/>
          <ac:spMkLst>
            <pc:docMk/>
            <pc:sldMk cId="3754576037" sldId="274"/>
            <ac:spMk id="20" creationId="{5D40B748-0975-FC9A-CF00-C32C4920C695}"/>
          </ac:spMkLst>
        </pc:spChg>
        <pc:spChg chg="add del">
          <ac:chgData name="Azim Pathan" userId="71d2ce7747a9763e" providerId="LiveId" clId="{EB71A519-03D6-CF4A-8A50-E97DCADBCE0C}" dt="2022-04-18T11:28:46.984" v="8357" actId="26606"/>
          <ac:spMkLst>
            <pc:docMk/>
            <pc:sldMk cId="3754576037" sldId="274"/>
            <ac:spMk id="35" creationId="{955A2079-FA98-4876-80F0-72364A7D2EA4}"/>
          </ac:spMkLst>
        </pc:spChg>
        <pc:spChg chg="add">
          <ac:chgData name="Azim Pathan" userId="71d2ce7747a9763e" providerId="LiveId" clId="{EB71A519-03D6-CF4A-8A50-E97DCADBCE0C}" dt="2022-04-18T11:28:46.984" v="8357" actId="26606"/>
          <ac:spMkLst>
            <pc:docMk/>
            <pc:sldMk cId="3754576037" sldId="274"/>
            <ac:spMk id="41" creationId="{C5E6CFF1-2F42-4E10-9A97-F116F46F53FE}"/>
          </ac:spMkLst>
        </pc:spChg>
        <pc:grpChg chg="add del">
          <ac:chgData name="Azim Pathan" userId="71d2ce7747a9763e" providerId="LiveId" clId="{EB71A519-03D6-CF4A-8A50-E97DCADBCE0C}" dt="2022-04-18T10:50:33.011" v="4960" actId="26606"/>
          <ac:grpSpMkLst>
            <pc:docMk/>
            <pc:sldMk cId="3754576037" sldId="274"/>
            <ac:grpSpMk id="12" creationId="{78350D8D-73D6-4132-89B5-DD52F3962A76}"/>
          </ac:grpSpMkLst>
        </pc:grpChg>
        <pc:graphicFrameChg chg="add del">
          <ac:chgData name="Azim Pathan" userId="71d2ce7747a9763e" providerId="LiveId" clId="{EB71A519-03D6-CF4A-8A50-E97DCADBCE0C}" dt="2022-04-18T10:50:22.273" v="4956" actId="26606"/>
          <ac:graphicFrameMkLst>
            <pc:docMk/>
            <pc:sldMk cId="3754576037" sldId="274"/>
            <ac:graphicFrameMk id="5" creationId="{1184C244-8376-CEC4-AE54-91D1E0A5B4FE}"/>
          </ac:graphicFrameMkLst>
        </pc:graphicFrameChg>
        <pc:graphicFrameChg chg="add del">
          <ac:chgData name="Azim Pathan" userId="71d2ce7747a9763e" providerId="LiveId" clId="{EB71A519-03D6-CF4A-8A50-E97DCADBCE0C}" dt="2022-04-18T10:50:28.481" v="4958" actId="26606"/>
          <ac:graphicFrameMkLst>
            <pc:docMk/>
            <pc:sldMk cId="3754576037" sldId="274"/>
            <ac:graphicFrameMk id="17" creationId="{3AE9655E-B947-5A26-9460-7AE991495E31}"/>
          </ac:graphicFrameMkLst>
        </pc:graphicFrameChg>
        <pc:graphicFrameChg chg="add del">
          <ac:chgData name="Azim Pathan" userId="71d2ce7747a9763e" providerId="LiveId" clId="{EB71A519-03D6-CF4A-8A50-E97DCADBCE0C}" dt="2022-04-18T10:50:33.446" v="4962" actId="26606"/>
          <ac:graphicFrameMkLst>
            <pc:docMk/>
            <pc:sldMk cId="3754576037" sldId="274"/>
            <ac:graphicFrameMk id="24" creationId="{AEB60071-705B-EC20-71EF-6EBB40C18EAB}"/>
          </ac:graphicFrameMkLst>
        </pc:graphicFrameChg>
        <pc:graphicFrameChg chg="add del">
          <ac:chgData name="Azim Pathan" userId="71d2ce7747a9763e" providerId="LiveId" clId="{EB71A519-03D6-CF4A-8A50-E97DCADBCE0C}" dt="2022-04-18T10:50:34.862" v="4964" actId="26606"/>
          <ac:graphicFrameMkLst>
            <pc:docMk/>
            <pc:sldMk cId="3754576037" sldId="274"/>
            <ac:graphicFrameMk id="26" creationId="{DD211BD1-A636-4536-3B8E-2260BA857C57}"/>
          </ac:graphicFrameMkLst>
        </pc:graphicFrameChg>
        <pc:graphicFrameChg chg="add del">
          <ac:chgData name="Azim Pathan" userId="71d2ce7747a9763e" providerId="LiveId" clId="{EB71A519-03D6-CF4A-8A50-E97DCADBCE0C}" dt="2022-04-18T10:50:37.389" v="4966" actId="26606"/>
          <ac:graphicFrameMkLst>
            <pc:docMk/>
            <pc:sldMk cId="3754576037" sldId="274"/>
            <ac:graphicFrameMk id="28" creationId="{AEB60071-705B-EC20-71EF-6EBB40C18EAB}"/>
          </ac:graphicFrameMkLst>
        </pc:graphicFrameChg>
        <pc:graphicFrameChg chg="add mod modGraphic">
          <ac:chgData name="Azim Pathan" userId="71d2ce7747a9763e" providerId="LiveId" clId="{EB71A519-03D6-CF4A-8A50-E97DCADBCE0C}" dt="2022-04-18T11:29:05.694" v="8373" actId="20577"/>
          <ac:graphicFrameMkLst>
            <pc:docMk/>
            <pc:sldMk cId="3754576037" sldId="274"/>
            <ac:graphicFrameMk id="30" creationId="{6D5B9472-0A32-E48E-65BF-C0AA20058415}"/>
          </ac:graphicFrameMkLst>
        </pc:graphicFrameChg>
        <pc:picChg chg="add del">
          <ac:chgData name="Azim Pathan" userId="71d2ce7747a9763e" providerId="LiveId" clId="{EB71A519-03D6-CF4A-8A50-E97DCADBCE0C}" dt="2022-04-18T10:50:28.481" v="4958" actId="26606"/>
          <ac:picMkLst>
            <pc:docMk/>
            <pc:sldMk cId="3754576037" sldId="274"/>
            <ac:picMk id="6" creationId="{E68751C5-D212-BFBC-3AA1-2C9903DD4322}"/>
          </ac:picMkLst>
        </pc:picChg>
        <pc:picChg chg="add">
          <ac:chgData name="Azim Pathan" userId="71d2ce7747a9763e" providerId="LiveId" clId="{EB71A519-03D6-CF4A-8A50-E97DCADBCE0C}" dt="2022-04-18T11:28:46.984" v="8357" actId="26606"/>
          <ac:picMkLst>
            <pc:docMk/>
            <pc:sldMk cId="3754576037" sldId="274"/>
            <ac:picMk id="37" creationId="{404626B3-8E13-6060-4891-42DAF090B538}"/>
          </ac:picMkLst>
        </pc:picChg>
        <pc:cxnChg chg="add del">
          <ac:chgData name="Azim Pathan" userId="71d2ce7747a9763e" providerId="LiveId" clId="{EB71A519-03D6-CF4A-8A50-E97DCADBCE0C}" dt="2022-04-18T10:50:33.011" v="4960" actId="26606"/>
          <ac:cxnSpMkLst>
            <pc:docMk/>
            <pc:sldMk cId="3754576037" sldId="274"/>
            <ac:cxnSpMk id="19" creationId="{7EB498BD-8089-4626-91EA-4978EBEF535E}"/>
          </ac:cxnSpMkLst>
        </pc:cxnChg>
        <pc:cxnChg chg="add">
          <ac:chgData name="Azim Pathan" userId="71d2ce7747a9763e" providerId="LiveId" clId="{EB71A519-03D6-CF4A-8A50-E97DCADBCE0C}" dt="2022-04-18T11:28:46.984" v="8357" actId="26606"/>
          <ac:cxnSpMkLst>
            <pc:docMk/>
            <pc:sldMk cId="3754576037" sldId="274"/>
            <ac:cxnSpMk id="43" creationId="{67182200-4859-4C8D-BCBB-55B245C28BA3}"/>
          </ac:cxnSpMkLst>
        </pc:cxnChg>
      </pc:sldChg>
      <pc:sldMasterChg chg="setBg modSldLayout">
        <pc:chgData name="Azim Pathan" userId="71d2ce7747a9763e" providerId="LiveId" clId="{EB71A519-03D6-CF4A-8A50-E97DCADBCE0C}" dt="2022-04-18T08:14:54.883" v="885"/>
        <pc:sldMasterMkLst>
          <pc:docMk/>
          <pc:sldMasterMk cId="607294179" sldId="2147483690"/>
        </pc:sldMasterMkLst>
        <pc:sldLayoutChg chg="setBg">
          <pc:chgData name="Azim Pathan" userId="71d2ce7747a9763e" providerId="LiveId" clId="{EB71A519-03D6-CF4A-8A50-E97DCADBCE0C}" dt="2022-04-18T08:14:54.883" v="885"/>
          <pc:sldLayoutMkLst>
            <pc:docMk/>
            <pc:sldMasterMk cId="607294179" sldId="2147483690"/>
            <pc:sldLayoutMk cId="1527026681" sldId="2147483691"/>
          </pc:sldLayoutMkLst>
        </pc:sldLayoutChg>
        <pc:sldLayoutChg chg="setBg">
          <pc:chgData name="Azim Pathan" userId="71d2ce7747a9763e" providerId="LiveId" clId="{EB71A519-03D6-CF4A-8A50-E97DCADBCE0C}" dt="2022-04-18T08:14:54.883" v="885"/>
          <pc:sldLayoutMkLst>
            <pc:docMk/>
            <pc:sldMasterMk cId="607294179" sldId="2147483690"/>
            <pc:sldLayoutMk cId="404462954" sldId="2147483692"/>
          </pc:sldLayoutMkLst>
        </pc:sldLayoutChg>
        <pc:sldLayoutChg chg="setBg">
          <pc:chgData name="Azim Pathan" userId="71d2ce7747a9763e" providerId="LiveId" clId="{EB71A519-03D6-CF4A-8A50-E97DCADBCE0C}" dt="2022-04-18T08:14:54.883" v="885"/>
          <pc:sldLayoutMkLst>
            <pc:docMk/>
            <pc:sldMasterMk cId="607294179" sldId="2147483690"/>
            <pc:sldLayoutMk cId="913767591" sldId="2147483693"/>
          </pc:sldLayoutMkLst>
        </pc:sldLayoutChg>
        <pc:sldLayoutChg chg="setBg">
          <pc:chgData name="Azim Pathan" userId="71d2ce7747a9763e" providerId="LiveId" clId="{EB71A519-03D6-CF4A-8A50-E97DCADBCE0C}" dt="2022-04-18T08:14:54.883" v="885"/>
          <pc:sldLayoutMkLst>
            <pc:docMk/>
            <pc:sldMasterMk cId="607294179" sldId="2147483690"/>
            <pc:sldLayoutMk cId="2065010012" sldId="2147483694"/>
          </pc:sldLayoutMkLst>
        </pc:sldLayoutChg>
        <pc:sldLayoutChg chg="setBg">
          <pc:chgData name="Azim Pathan" userId="71d2ce7747a9763e" providerId="LiveId" clId="{EB71A519-03D6-CF4A-8A50-E97DCADBCE0C}" dt="2022-04-18T08:14:54.883" v="885"/>
          <pc:sldLayoutMkLst>
            <pc:docMk/>
            <pc:sldMasterMk cId="607294179" sldId="2147483690"/>
            <pc:sldLayoutMk cId="1049987417" sldId="2147483695"/>
          </pc:sldLayoutMkLst>
        </pc:sldLayoutChg>
        <pc:sldLayoutChg chg="setBg">
          <pc:chgData name="Azim Pathan" userId="71d2ce7747a9763e" providerId="LiveId" clId="{EB71A519-03D6-CF4A-8A50-E97DCADBCE0C}" dt="2022-04-18T08:14:54.883" v="885"/>
          <pc:sldLayoutMkLst>
            <pc:docMk/>
            <pc:sldMasterMk cId="607294179" sldId="2147483690"/>
            <pc:sldLayoutMk cId="2957405015" sldId="2147483696"/>
          </pc:sldLayoutMkLst>
        </pc:sldLayoutChg>
        <pc:sldLayoutChg chg="setBg">
          <pc:chgData name="Azim Pathan" userId="71d2ce7747a9763e" providerId="LiveId" clId="{EB71A519-03D6-CF4A-8A50-E97DCADBCE0C}" dt="2022-04-18T08:14:54.883" v="885"/>
          <pc:sldLayoutMkLst>
            <pc:docMk/>
            <pc:sldMasterMk cId="607294179" sldId="2147483690"/>
            <pc:sldLayoutMk cId="1551531154" sldId="2147483697"/>
          </pc:sldLayoutMkLst>
        </pc:sldLayoutChg>
        <pc:sldLayoutChg chg="setBg">
          <pc:chgData name="Azim Pathan" userId="71d2ce7747a9763e" providerId="LiveId" clId="{EB71A519-03D6-CF4A-8A50-E97DCADBCE0C}" dt="2022-04-18T08:14:54.883" v="885"/>
          <pc:sldLayoutMkLst>
            <pc:docMk/>
            <pc:sldMasterMk cId="607294179" sldId="2147483690"/>
            <pc:sldLayoutMk cId="3602019031" sldId="2147483698"/>
          </pc:sldLayoutMkLst>
        </pc:sldLayoutChg>
        <pc:sldLayoutChg chg="setBg">
          <pc:chgData name="Azim Pathan" userId="71d2ce7747a9763e" providerId="LiveId" clId="{EB71A519-03D6-CF4A-8A50-E97DCADBCE0C}" dt="2022-04-18T08:14:54.883" v="885"/>
          <pc:sldLayoutMkLst>
            <pc:docMk/>
            <pc:sldMasterMk cId="607294179" sldId="2147483690"/>
            <pc:sldLayoutMk cId="3556863558" sldId="2147483699"/>
          </pc:sldLayoutMkLst>
        </pc:sldLayoutChg>
        <pc:sldLayoutChg chg="setBg">
          <pc:chgData name="Azim Pathan" userId="71d2ce7747a9763e" providerId="LiveId" clId="{EB71A519-03D6-CF4A-8A50-E97DCADBCE0C}" dt="2022-04-18T08:14:54.883" v="885"/>
          <pc:sldLayoutMkLst>
            <pc:docMk/>
            <pc:sldMasterMk cId="607294179" sldId="2147483690"/>
            <pc:sldLayoutMk cId="2807639216" sldId="2147483700"/>
          </pc:sldLayoutMkLst>
        </pc:sldLayoutChg>
        <pc:sldLayoutChg chg="setBg">
          <pc:chgData name="Azim Pathan" userId="71d2ce7747a9763e" providerId="LiveId" clId="{EB71A519-03D6-CF4A-8A50-E97DCADBCE0C}" dt="2022-04-18T08:14:54.883" v="885"/>
          <pc:sldLayoutMkLst>
            <pc:docMk/>
            <pc:sldMasterMk cId="607294179" sldId="2147483690"/>
            <pc:sldLayoutMk cId="422545993" sldId="2147483701"/>
          </pc:sldLayoutMkLst>
        </pc:sldLayoutChg>
        <pc:sldLayoutChg chg="setBg">
          <pc:chgData name="Azim Pathan" userId="71d2ce7747a9763e" providerId="LiveId" clId="{EB71A519-03D6-CF4A-8A50-E97DCADBCE0C}" dt="2022-04-18T08:14:54.883" v="885"/>
          <pc:sldLayoutMkLst>
            <pc:docMk/>
            <pc:sldMasterMk cId="607294179" sldId="2147483690"/>
            <pc:sldLayoutMk cId="2627675691" sldId="2147483702"/>
          </pc:sldLayoutMkLst>
        </pc:sldLayoutChg>
        <pc:sldLayoutChg chg="setBg">
          <pc:chgData name="Azim Pathan" userId="71d2ce7747a9763e" providerId="LiveId" clId="{EB71A519-03D6-CF4A-8A50-E97DCADBCE0C}" dt="2022-04-18T08:14:54.883" v="885"/>
          <pc:sldLayoutMkLst>
            <pc:docMk/>
            <pc:sldMasterMk cId="607294179" sldId="2147483690"/>
            <pc:sldLayoutMk cId="3602726730" sldId="2147483703"/>
          </pc:sldLayoutMkLst>
        </pc:sldLayoutChg>
        <pc:sldLayoutChg chg="setBg">
          <pc:chgData name="Azim Pathan" userId="71d2ce7747a9763e" providerId="LiveId" clId="{EB71A519-03D6-CF4A-8A50-E97DCADBCE0C}" dt="2022-04-18T08:14:54.883" v="885"/>
          <pc:sldLayoutMkLst>
            <pc:docMk/>
            <pc:sldMasterMk cId="607294179" sldId="2147483690"/>
            <pc:sldLayoutMk cId="3216309405" sldId="2147483704"/>
          </pc:sldLayoutMkLst>
        </pc:sldLayoutChg>
        <pc:sldLayoutChg chg="setBg">
          <pc:chgData name="Azim Pathan" userId="71d2ce7747a9763e" providerId="LiveId" clId="{EB71A519-03D6-CF4A-8A50-E97DCADBCE0C}" dt="2022-04-18T08:14:54.883" v="885"/>
          <pc:sldLayoutMkLst>
            <pc:docMk/>
            <pc:sldMasterMk cId="607294179" sldId="2147483690"/>
            <pc:sldLayoutMk cId="2984636567" sldId="2147483705"/>
          </pc:sldLayoutMkLst>
        </pc:sldLayoutChg>
        <pc:sldLayoutChg chg="setBg">
          <pc:chgData name="Azim Pathan" userId="71d2ce7747a9763e" providerId="LiveId" clId="{EB71A519-03D6-CF4A-8A50-E97DCADBCE0C}" dt="2022-04-18T08:14:54.883" v="885"/>
          <pc:sldLayoutMkLst>
            <pc:docMk/>
            <pc:sldMasterMk cId="607294179" sldId="2147483690"/>
            <pc:sldLayoutMk cId="3453800415" sldId="2147483706"/>
          </pc:sldLayoutMkLst>
        </pc:sldLayoutChg>
        <pc:sldLayoutChg chg="setBg">
          <pc:chgData name="Azim Pathan" userId="71d2ce7747a9763e" providerId="LiveId" clId="{EB71A519-03D6-CF4A-8A50-E97DCADBCE0C}" dt="2022-04-18T08:14:54.883" v="885"/>
          <pc:sldLayoutMkLst>
            <pc:docMk/>
            <pc:sldMasterMk cId="607294179" sldId="2147483690"/>
            <pc:sldLayoutMk cId="2807051061" sldId="2147483707"/>
          </pc:sldLayoutMkLst>
        </pc:sldLayoutChg>
      </pc:sldMasterChg>
      <pc:sldMasterChg chg="modTransition modSldLayout">
        <pc:chgData name="Azim Pathan" userId="71d2ce7747a9763e" providerId="LiveId" clId="{EB71A519-03D6-CF4A-8A50-E97DCADBCE0C}" dt="2022-04-18T09:07:12.929" v="906"/>
        <pc:sldMasterMkLst>
          <pc:docMk/>
          <pc:sldMasterMk cId="1169319385" sldId="2147483708"/>
        </pc:sldMasterMkLst>
        <pc:sldLayoutChg chg="modTransition">
          <pc:chgData name="Azim Pathan" userId="71d2ce7747a9763e" providerId="LiveId" clId="{EB71A519-03D6-CF4A-8A50-E97DCADBCE0C}" dt="2022-04-18T09:07:12.929" v="906"/>
          <pc:sldLayoutMkLst>
            <pc:docMk/>
            <pc:sldMasterMk cId="1169319385" sldId="2147483708"/>
            <pc:sldLayoutMk cId="1780344616" sldId="2147483709"/>
          </pc:sldLayoutMkLst>
        </pc:sldLayoutChg>
        <pc:sldLayoutChg chg="modTransition">
          <pc:chgData name="Azim Pathan" userId="71d2ce7747a9763e" providerId="LiveId" clId="{EB71A519-03D6-CF4A-8A50-E97DCADBCE0C}" dt="2022-04-18T09:07:12.929" v="906"/>
          <pc:sldLayoutMkLst>
            <pc:docMk/>
            <pc:sldMasterMk cId="1169319385" sldId="2147483708"/>
            <pc:sldLayoutMk cId="21112798" sldId="2147483710"/>
          </pc:sldLayoutMkLst>
        </pc:sldLayoutChg>
        <pc:sldLayoutChg chg="modTransition">
          <pc:chgData name="Azim Pathan" userId="71d2ce7747a9763e" providerId="LiveId" clId="{EB71A519-03D6-CF4A-8A50-E97DCADBCE0C}" dt="2022-04-18T09:07:12.929" v="906"/>
          <pc:sldLayoutMkLst>
            <pc:docMk/>
            <pc:sldMasterMk cId="1169319385" sldId="2147483708"/>
            <pc:sldLayoutMk cId="1799943944" sldId="2147483711"/>
          </pc:sldLayoutMkLst>
        </pc:sldLayoutChg>
        <pc:sldLayoutChg chg="modTransition">
          <pc:chgData name="Azim Pathan" userId="71d2ce7747a9763e" providerId="LiveId" clId="{EB71A519-03D6-CF4A-8A50-E97DCADBCE0C}" dt="2022-04-18T09:07:12.929" v="906"/>
          <pc:sldLayoutMkLst>
            <pc:docMk/>
            <pc:sldMasterMk cId="1169319385" sldId="2147483708"/>
            <pc:sldLayoutMk cId="3011568331" sldId="2147483712"/>
          </pc:sldLayoutMkLst>
        </pc:sldLayoutChg>
        <pc:sldLayoutChg chg="modTransition">
          <pc:chgData name="Azim Pathan" userId="71d2ce7747a9763e" providerId="LiveId" clId="{EB71A519-03D6-CF4A-8A50-E97DCADBCE0C}" dt="2022-04-18T09:07:12.929" v="906"/>
          <pc:sldLayoutMkLst>
            <pc:docMk/>
            <pc:sldMasterMk cId="1169319385" sldId="2147483708"/>
            <pc:sldLayoutMk cId="2499578939" sldId="2147483713"/>
          </pc:sldLayoutMkLst>
        </pc:sldLayoutChg>
        <pc:sldLayoutChg chg="modTransition">
          <pc:chgData name="Azim Pathan" userId="71d2ce7747a9763e" providerId="LiveId" clId="{EB71A519-03D6-CF4A-8A50-E97DCADBCE0C}" dt="2022-04-18T09:07:12.929" v="906"/>
          <pc:sldLayoutMkLst>
            <pc:docMk/>
            <pc:sldMasterMk cId="1169319385" sldId="2147483708"/>
            <pc:sldLayoutMk cId="2017409897" sldId="2147483714"/>
          </pc:sldLayoutMkLst>
        </pc:sldLayoutChg>
        <pc:sldLayoutChg chg="modTransition">
          <pc:chgData name="Azim Pathan" userId="71d2ce7747a9763e" providerId="LiveId" clId="{EB71A519-03D6-CF4A-8A50-E97DCADBCE0C}" dt="2022-04-18T09:07:12.929" v="906"/>
          <pc:sldLayoutMkLst>
            <pc:docMk/>
            <pc:sldMasterMk cId="1169319385" sldId="2147483708"/>
            <pc:sldLayoutMk cId="2931867883" sldId="2147483715"/>
          </pc:sldLayoutMkLst>
        </pc:sldLayoutChg>
        <pc:sldLayoutChg chg="modTransition">
          <pc:chgData name="Azim Pathan" userId="71d2ce7747a9763e" providerId="LiveId" clId="{EB71A519-03D6-CF4A-8A50-E97DCADBCE0C}" dt="2022-04-18T09:07:12.929" v="906"/>
          <pc:sldLayoutMkLst>
            <pc:docMk/>
            <pc:sldMasterMk cId="1169319385" sldId="2147483708"/>
            <pc:sldLayoutMk cId="4148029120" sldId="2147483716"/>
          </pc:sldLayoutMkLst>
        </pc:sldLayoutChg>
        <pc:sldLayoutChg chg="modTransition">
          <pc:chgData name="Azim Pathan" userId="71d2ce7747a9763e" providerId="LiveId" clId="{EB71A519-03D6-CF4A-8A50-E97DCADBCE0C}" dt="2022-04-18T09:07:12.929" v="906"/>
          <pc:sldLayoutMkLst>
            <pc:docMk/>
            <pc:sldMasterMk cId="1169319385" sldId="2147483708"/>
            <pc:sldLayoutMk cId="3983523013" sldId="2147483717"/>
          </pc:sldLayoutMkLst>
        </pc:sldLayoutChg>
        <pc:sldLayoutChg chg="modTransition">
          <pc:chgData name="Azim Pathan" userId="71d2ce7747a9763e" providerId="LiveId" clId="{EB71A519-03D6-CF4A-8A50-E97DCADBCE0C}" dt="2022-04-18T09:07:12.929" v="906"/>
          <pc:sldLayoutMkLst>
            <pc:docMk/>
            <pc:sldMasterMk cId="1169319385" sldId="2147483708"/>
            <pc:sldLayoutMk cId="799791874" sldId="2147483718"/>
          </pc:sldLayoutMkLst>
        </pc:sldLayoutChg>
        <pc:sldLayoutChg chg="modTransition">
          <pc:chgData name="Azim Pathan" userId="71d2ce7747a9763e" providerId="LiveId" clId="{EB71A519-03D6-CF4A-8A50-E97DCADBCE0C}" dt="2022-04-18T09:07:12.929" v="906"/>
          <pc:sldLayoutMkLst>
            <pc:docMk/>
            <pc:sldMasterMk cId="1169319385" sldId="2147483708"/>
            <pc:sldLayoutMk cId="955828452" sldId="2147483719"/>
          </pc:sldLayoutMkLst>
        </pc:sldLayoutChg>
      </pc:sldMasterChg>
      <pc:sldMasterChg chg="modTransition modSldLayout">
        <pc:chgData name="Azim Pathan" userId="71d2ce7747a9763e" providerId="LiveId" clId="{EB71A519-03D6-CF4A-8A50-E97DCADBCE0C}" dt="2022-04-18T09:07:14.792" v="910"/>
        <pc:sldMasterMkLst>
          <pc:docMk/>
          <pc:sldMasterMk cId="2555948305" sldId="2147483720"/>
        </pc:sldMasterMkLst>
        <pc:sldLayoutChg chg="modTransition">
          <pc:chgData name="Azim Pathan" userId="71d2ce7747a9763e" providerId="LiveId" clId="{EB71A519-03D6-CF4A-8A50-E97DCADBCE0C}" dt="2022-04-18T09:07:14.792" v="910"/>
          <pc:sldLayoutMkLst>
            <pc:docMk/>
            <pc:sldMasterMk cId="2555948305" sldId="2147483720"/>
            <pc:sldLayoutMk cId="4043978136" sldId="2147483721"/>
          </pc:sldLayoutMkLst>
        </pc:sldLayoutChg>
        <pc:sldLayoutChg chg="modTransition">
          <pc:chgData name="Azim Pathan" userId="71d2ce7747a9763e" providerId="LiveId" clId="{EB71A519-03D6-CF4A-8A50-E97DCADBCE0C}" dt="2022-04-18T09:07:14.792" v="910"/>
          <pc:sldLayoutMkLst>
            <pc:docMk/>
            <pc:sldMasterMk cId="2555948305" sldId="2147483720"/>
            <pc:sldLayoutMk cId="3015288103" sldId="2147483722"/>
          </pc:sldLayoutMkLst>
        </pc:sldLayoutChg>
        <pc:sldLayoutChg chg="modTransition">
          <pc:chgData name="Azim Pathan" userId="71d2ce7747a9763e" providerId="LiveId" clId="{EB71A519-03D6-CF4A-8A50-E97DCADBCE0C}" dt="2022-04-18T09:07:14.792" v="910"/>
          <pc:sldLayoutMkLst>
            <pc:docMk/>
            <pc:sldMasterMk cId="2555948305" sldId="2147483720"/>
            <pc:sldLayoutMk cId="948733470" sldId="2147483723"/>
          </pc:sldLayoutMkLst>
        </pc:sldLayoutChg>
        <pc:sldLayoutChg chg="modTransition">
          <pc:chgData name="Azim Pathan" userId="71d2ce7747a9763e" providerId="LiveId" clId="{EB71A519-03D6-CF4A-8A50-E97DCADBCE0C}" dt="2022-04-18T09:07:14.792" v="910"/>
          <pc:sldLayoutMkLst>
            <pc:docMk/>
            <pc:sldMasterMk cId="2555948305" sldId="2147483720"/>
            <pc:sldLayoutMk cId="1045271878" sldId="2147483724"/>
          </pc:sldLayoutMkLst>
        </pc:sldLayoutChg>
        <pc:sldLayoutChg chg="modTransition">
          <pc:chgData name="Azim Pathan" userId="71d2ce7747a9763e" providerId="LiveId" clId="{EB71A519-03D6-CF4A-8A50-E97DCADBCE0C}" dt="2022-04-18T09:07:14.792" v="910"/>
          <pc:sldLayoutMkLst>
            <pc:docMk/>
            <pc:sldMasterMk cId="2555948305" sldId="2147483720"/>
            <pc:sldLayoutMk cId="3663495037" sldId="2147483725"/>
          </pc:sldLayoutMkLst>
        </pc:sldLayoutChg>
        <pc:sldLayoutChg chg="modTransition">
          <pc:chgData name="Azim Pathan" userId="71d2ce7747a9763e" providerId="LiveId" clId="{EB71A519-03D6-CF4A-8A50-E97DCADBCE0C}" dt="2022-04-18T09:07:14.792" v="910"/>
          <pc:sldLayoutMkLst>
            <pc:docMk/>
            <pc:sldMasterMk cId="2555948305" sldId="2147483720"/>
            <pc:sldLayoutMk cId="2484322981" sldId="2147483726"/>
          </pc:sldLayoutMkLst>
        </pc:sldLayoutChg>
        <pc:sldLayoutChg chg="modTransition">
          <pc:chgData name="Azim Pathan" userId="71d2ce7747a9763e" providerId="LiveId" clId="{EB71A519-03D6-CF4A-8A50-E97DCADBCE0C}" dt="2022-04-18T09:07:14.792" v="910"/>
          <pc:sldLayoutMkLst>
            <pc:docMk/>
            <pc:sldMasterMk cId="2555948305" sldId="2147483720"/>
            <pc:sldLayoutMk cId="1016337949" sldId="2147483727"/>
          </pc:sldLayoutMkLst>
        </pc:sldLayoutChg>
        <pc:sldLayoutChg chg="modTransition">
          <pc:chgData name="Azim Pathan" userId="71d2ce7747a9763e" providerId="LiveId" clId="{EB71A519-03D6-CF4A-8A50-E97DCADBCE0C}" dt="2022-04-18T09:07:14.792" v="910"/>
          <pc:sldLayoutMkLst>
            <pc:docMk/>
            <pc:sldMasterMk cId="2555948305" sldId="2147483720"/>
            <pc:sldLayoutMk cId="164043206" sldId="2147483728"/>
          </pc:sldLayoutMkLst>
        </pc:sldLayoutChg>
        <pc:sldLayoutChg chg="modTransition">
          <pc:chgData name="Azim Pathan" userId="71d2ce7747a9763e" providerId="LiveId" clId="{EB71A519-03D6-CF4A-8A50-E97DCADBCE0C}" dt="2022-04-18T09:07:14.792" v="910"/>
          <pc:sldLayoutMkLst>
            <pc:docMk/>
            <pc:sldMasterMk cId="2555948305" sldId="2147483720"/>
            <pc:sldLayoutMk cId="1664381971" sldId="2147483729"/>
          </pc:sldLayoutMkLst>
        </pc:sldLayoutChg>
        <pc:sldLayoutChg chg="modTransition">
          <pc:chgData name="Azim Pathan" userId="71d2ce7747a9763e" providerId="LiveId" clId="{EB71A519-03D6-CF4A-8A50-E97DCADBCE0C}" dt="2022-04-18T09:07:14.792" v="910"/>
          <pc:sldLayoutMkLst>
            <pc:docMk/>
            <pc:sldMasterMk cId="2555948305" sldId="2147483720"/>
            <pc:sldLayoutMk cId="2948726526" sldId="2147483730"/>
          </pc:sldLayoutMkLst>
        </pc:sldLayoutChg>
        <pc:sldLayoutChg chg="modTransition">
          <pc:chgData name="Azim Pathan" userId="71d2ce7747a9763e" providerId="LiveId" clId="{EB71A519-03D6-CF4A-8A50-E97DCADBCE0C}" dt="2022-04-18T09:07:14.792" v="910"/>
          <pc:sldLayoutMkLst>
            <pc:docMk/>
            <pc:sldMasterMk cId="2555948305" sldId="2147483720"/>
            <pc:sldLayoutMk cId="3557888702" sldId="2147483731"/>
          </pc:sldLayoutMkLst>
        </pc:sldLayoutChg>
      </pc:sldMasterChg>
      <pc:sldMasterChg chg="modTransition modSldLayout">
        <pc:chgData name="Azim Pathan" userId="71d2ce7747a9763e" providerId="LiveId" clId="{EB71A519-03D6-CF4A-8A50-E97DCADBCE0C}" dt="2022-04-18T09:07:18.897" v="914"/>
        <pc:sldMasterMkLst>
          <pc:docMk/>
          <pc:sldMasterMk cId="1023328267" sldId="2147483732"/>
        </pc:sldMasterMkLst>
        <pc:sldLayoutChg chg="modTransition">
          <pc:chgData name="Azim Pathan" userId="71d2ce7747a9763e" providerId="LiveId" clId="{EB71A519-03D6-CF4A-8A50-E97DCADBCE0C}" dt="2022-04-18T09:07:18.897" v="914"/>
          <pc:sldLayoutMkLst>
            <pc:docMk/>
            <pc:sldMasterMk cId="1023328267" sldId="2147483732"/>
            <pc:sldLayoutMk cId="2868239433" sldId="2147483733"/>
          </pc:sldLayoutMkLst>
        </pc:sldLayoutChg>
        <pc:sldLayoutChg chg="modTransition">
          <pc:chgData name="Azim Pathan" userId="71d2ce7747a9763e" providerId="LiveId" clId="{EB71A519-03D6-CF4A-8A50-E97DCADBCE0C}" dt="2022-04-18T09:07:18.897" v="914"/>
          <pc:sldLayoutMkLst>
            <pc:docMk/>
            <pc:sldMasterMk cId="1023328267" sldId="2147483732"/>
            <pc:sldLayoutMk cId="2973147826" sldId="2147483734"/>
          </pc:sldLayoutMkLst>
        </pc:sldLayoutChg>
        <pc:sldLayoutChg chg="modTransition">
          <pc:chgData name="Azim Pathan" userId="71d2ce7747a9763e" providerId="LiveId" clId="{EB71A519-03D6-CF4A-8A50-E97DCADBCE0C}" dt="2022-04-18T09:07:18.897" v="914"/>
          <pc:sldLayoutMkLst>
            <pc:docMk/>
            <pc:sldMasterMk cId="1023328267" sldId="2147483732"/>
            <pc:sldLayoutMk cId="3474811139" sldId="2147483735"/>
          </pc:sldLayoutMkLst>
        </pc:sldLayoutChg>
        <pc:sldLayoutChg chg="modTransition">
          <pc:chgData name="Azim Pathan" userId="71d2ce7747a9763e" providerId="LiveId" clId="{EB71A519-03D6-CF4A-8A50-E97DCADBCE0C}" dt="2022-04-18T09:07:18.897" v="914"/>
          <pc:sldLayoutMkLst>
            <pc:docMk/>
            <pc:sldMasterMk cId="1023328267" sldId="2147483732"/>
            <pc:sldLayoutMk cId="2695647795" sldId="2147483736"/>
          </pc:sldLayoutMkLst>
        </pc:sldLayoutChg>
        <pc:sldLayoutChg chg="modTransition">
          <pc:chgData name="Azim Pathan" userId="71d2ce7747a9763e" providerId="LiveId" clId="{EB71A519-03D6-CF4A-8A50-E97DCADBCE0C}" dt="2022-04-18T09:07:18.897" v="914"/>
          <pc:sldLayoutMkLst>
            <pc:docMk/>
            <pc:sldMasterMk cId="1023328267" sldId="2147483732"/>
            <pc:sldLayoutMk cId="1025703214" sldId="2147483737"/>
          </pc:sldLayoutMkLst>
        </pc:sldLayoutChg>
        <pc:sldLayoutChg chg="modTransition">
          <pc:chgData name="Azim Pathan" userId="71d2ce7747a9763e" providerId="LiveId" clId="{EB71A519-03D6-CF4A-8A50-E97DCADBCE0C}" dt="2022-04-18T09:07:18.897" v="914"/>
          <pc:sldLayoutMkLst>
            <pc:docMk/>
            <pc:sldMasterMk cId="1023328267" sldId="2147483732"/>
            <pc:sldLayoutMk cId="741987483" sldId="2147483738"/>
          </pc:sldLayoutMkLst>
        </pc:sldLayoutChg>
        <pc:sldLayoutChg chg="modTransition">
          <pc:chgData name="Azim Pathan" userId="71d2ce7747a9763e" providerId="LiveId" clId="{EB71A519-03D6-CF4A-8A50-E97DCADBCE0C}" dt="2022-04-18T09:07:18.897" v="914"/>
          <pc:sldLayoutMkLst>
            <pc:docMk/>
            <pc:sldMasterMk cId="1023328267" sldId="2147483732"/>
            <pc:sldLayoutMk cId="37956247" sldId="2147483739"/>
          </pc:sldLayoutMkLst>
        </pc:sldLayoutChg>
        <pc:sldLayoutChg chg="modTransition">
          <pc:chgData name="Azim Pathan" userId="71d2ce7747a9763e" providerId="LiveId" clId="{EB71A519-03D6-CF4A-8A50-E97DCADBCE0C}" dt="2022-04-18T09:07:18.897" v="914"/>
          <pc:sldLayoutMkLst>
            <pc:docMk/>
            <pc:sldMasterMk cId="1023328267" sldId="2147483732"/>
            <pc:sldLayoutMk cId="1839040207" sldId="2147483740"/>
          </pc:sldLayoutMkLst>
        </pc:sldLayoutChg>
        <pc:sldLayoutChg chg="modTransition">
          <pc:chgData name="Azim Pathan" userId="71d2ce7747a9763e" providerId="LiveId" clId="{EB71A519-03D6-CF4A-8A50-E97DCADBCE0C}" dt="2022-04-18T09:07:18.897" v="914"/>
          <pc:sldLayoutMkLst>
            <pc:docMk/>
            <pc:sldMasterMk cId="1023328267" sldId="2147483732"/>
            <pc:sldLayoutMk cId="2130555445" sldId="2147483741"/>
          </pc:sldLayoutMkLst>
        </pc:sldLayoutChg>
        <pc:sldLayoutChg chg="modTransition">
          <pc:chgData name="Azim Pathan" userId="71d2ce7747a9763e" providerId="LiveId" clId="{EB71A519-03D6-CF4A-8A50-E97DCADBCE0C}" dt="2022-04-18T09:07:18.897" v="914"/>
          <pc:sldLayoutMkLst>
            <pc:docMk/>
            <pc:sldMasterMk cId="1023328267" sldId="2147483732"/>
            <pc:sldLayoutMk cId="2154287277" sldId="2147483742"/>
          </pc:sldLayoutMkLst>
        </pc:sldLayoutChg>
        <pc:sldLayoutChg chg="modTransition">
          <pc:chgData name="Azim Pathan" userId="71d2ce7747a9763e" providerId="LiveId" clId="{EB71A519-03D6-CF4A-8A50-E97DCADBCE0C}" dt="2022-04-18T09:07:18.897" v="914"/>
          <pc:sldLayoutMkLst>
            <pc:docMk/>
            <pc:sldMasterMk cId="1023328267" sldId="2147483732"/>
            <pc:sldLayoutMk cId="2392287649" sldId="2147483743"/>
          </pc:sldLayoutMkLst>
        </pc:sldLayoutChg>
      </pc:sldMasterChg>
      <pc:sldMasterChg chg="modTransition modSldLayout">
        <pc:chgData name="Azim Pathan" userId="71d2ce7747a9763e" providerId="LiveId" clId="{EB71A519-03D6-CF4A-8A50-E97DCADBCE0C}" dt="2022-04-18T09:07:45.276" v="920"/>
        <pc:sldMasterMkLst>
          <pc:docMk/>
          <pc:sldMasterMk cId="2184225654" sldId="2147483744"/>
        </pc:sldMasterMkLst>
        <pc:sldLayoutChg chg="modTransition">
          <pc:chgData name="Azim Pathan" userId="71d2ce7747a9763e" providerId="LiveId" clId="{EB71A519-03D6-CF4A-8A50-E97DCADBCE0C}" dt="2022-04-18T09:07:45.276" v="920"/>
          <pc:sldLayoutMkLst>
            <pc:docMk/>
            <pc:sldMasterMk cId="2184225654" sldId="2147483744"/>
            <pc:sldLayoutMk cId="3331093589" sldId="2147483745"/>
          </pc:sldLayoutMkLst>
        </pc:sldLayoutChg>
        <pc:sldLayoutChg chg="modTransition">
          <pc:chgData name="Azim Pathan" userId="71d2ce7747a9763e" providerId="LiveId" clId="{EB71A519-03D6-CF4A-8A50-E97DCADBCE0C}" dt="2022-04-18T09:07:45.276" v="920"/>
          <pc:sldLayoutMkLst>
            <pc:docMk/>
            <pc:sldMasterMk cId="2184225654" sldId="2147483744"/>
            <pc:sldLayoutMk cId="566142153" sldId="2147483746"/>
          </pc:sldLayoutMkLst>
        </pc:sldLayoutChg>
        <pc:sldLayoutChg chg="modTransition">
          <pc:chgData name="Azim Pathan" userId="71d2ce7747a9763e" providerId="LiveId" clId="{EB71A519-03D6-CF4A-8A50-E97DCADBCE0C}" dt="2022-04-18T09:07:45.276" v="920"/>
          <pc:sldLayoutMkLst>
            <pc:docMk/>
            <pc:sldMasterMk cId="2184225654" sldId="2147483744"/>
            <pc:sldLayoutMk cId="1215298870" sldId="2147483747"/>
          </pc:sldLayoutMkLst>
        </pc:sldLayoutChg>
        <pc:sldLayoutChg chg="modTransition">
          <pc:chgData name="Azim Pathan" userId="71d2ce7747a9763e" providerId="LiveId" clId="{EB71A519-03D6-CF4A-8A50-E97DCADBCE0C}" dt="2022-04-18T09:07:45.276" v="920"/>
          <pc:sldLayoutMkLst>
            <pc:docMk/>
            <pc:sldMasterMk cId="2184225654" sldId="2147483744"/>
            <pc:sldLayoutMk cId="2873372612" sldId="2147483748"/>
          </pc:sldLayoutMkLst>
        </pc:sldLayoutChg>
        <pc:sldLayoutChg chg="modTransition">
          <pc:chgData name="Azim Pathan" userId="71d2ce7747a9763e" providerId="LiveId" clId="{EB71A519-03D6-CF4A-8A50-E97DCADBCE0C}" dt="2022-04-18T09:07:45.276" v="920"/>
          <pc:sldLayoutMkLst>
            <pc:docMk/>
            <pc:sldMasterMk cId="2184225654" sldId="2147483744"/>
            <pc:sldLayoutMk cId="3658648648" sldId="2147483749"/>
          </pc:sldLayoutMkLst>
        </pc:sldLayoutChg>
        <pc:sldLayoutChg chg="modTransition">
          <pc:chgData name="Azim Pathan" userId="71d2ce7747a9763e" providerId="LiveId" clId="{EB71A519-03D6-CF4A-8A50-E97DCADBCE0C}" dt="2022-04-18T09:07:45.276" v="920"/>
          <pc:sldLayoutMkLst>
            <pc:docMk/>
            <pc:sldMasterMk cId="2184225654" sldId="2147483744"/>
            <pc:sldLayoutMk cId="1741322260" sldId="2147483750"/>
          </pc:sldLayoutMkLst>
        </pc:sldLayoutChg>
        <pc:sldLayoutChg chg="modTransition">
          <pc:chgData name="Azim Pathan" userId="71d2ce7747a9763e" providerId="LiveId" clId="{EB71A519-03D6-CF4A-8A50-E97DCADBCE0C}" dt="2022-04-18T09:07:45.276" v="920"/>
          <pc:sldLayoutMkLst>
            <pc:docMk/>
            <pc:sldMasterMk cId="2184225654" sldId="2147483744"/>
            <pc:sldLayoutMk cId="2223399739" sldId="2147483751"/>
          </pc:sldLayoutMkLst>
        </pc:sldLayoutChg>
        <pc:sldLayoutChg chg="modTransition">
          <pc:chgData name="Azim Pathan" userId="71d2ce7747a9763e" providerId="LiveId" clId="{EB71A519-03D6-CF4A-8A50-E97DCADBCE0C}" dt="2022-04-18T09:07:45.276" v="920"/>
          <pc:sldLayoutMkLst>
            <pc:docMk/>
            <pc:sldMasterMk cId="2184225654" sldId="2147483744"/>
            <pc:sldLayoutMk cId="2756003695" sldId="2147483752"/>
          </pc:sldLayoutMkLst>
        </pc:sldLayoutChg>
        <pc:sldLayoutChg chg="modTransition">
          <pc:chgData name="Azim Pathan" userId="71d2ce7747a9763e" providerId="LiveId" clId="{EB71A519-03D6-CF4A-8A50-E97DCADBCE0C}" dt="2022-04-18T09:07:45.276" v="920"/>
          <pc:sldLayoutMkLst>
            <pc:docMk/>
            <pc:sldMasterMk cId="2184225654" sldId="2147483744"/>
            <pc:sldLayoutMk cId="2307584507" sldId="2147483753"/>
          </pc:sldLayoutMkLst>
        </pc:sldLayoutChg>
        <pc:sldLayoutChg chg="modTransition">
          <pc:chgData name="Azim Pathan" userId="71d2ce7747a9763e" providerId="LiveId" clId="{EB71A519-03D6-CF4A-8A50-E97DCADBCE0C}" dt="2022-04-18T09:07:45.276" v="920"/>
          <pc:sldLayoutMkLst>
            <pc:docMk/>
            <pc:sldMasterMk cId="2184225654" sldId="2147483744"/>
            <pc:sldLayoutMk cId="2779373007" sldId="2147483754"/>
          </pc:sldLayoutMkLst>
        </pc:sldLayoutChg>
        <pc:sldLayoutChg chg="modTransition">
          <pc:chgData name="Azim Pathan" userId="71d2ce7747a9763e" providerId="LiveId" clId="{EB71A519-03D6-CF4A-8A50-E97DCADBCE0C}" dt="2022-04-18T09:07:45.276" v="920"/>
          <pc:sldLayoutMkLst>
            <pc:docMk/>
            <pc:sldMasterMk cId="2184225654" sldId="2147483744"/>
            <pc:sldLayoutMk cId="941145559" sldId="2147483755"/>
          </pc:sldLayoutMkLst>
        </pc:sldLayoutChg>
      </pc:sldMasterChg>
      <pc:sldMasterChg chg="modTransition setBg modSldLayout">
        <pc:chgData name="Azim Pathan" userId="71d2ce7747a9763e" providerId="LiveId" clId="{EB71A519-03D6-CF4A-8A50-E97DCADBCE0C}" dt="2022-04-18T09:08:08.104" v="925"/>
        <pc:sldMasterMkLst>
          <pc:docMk/>
          <pc:sldMasterMk cId="2527992256" sldId="2147483756"/>
        </pc:sldMasterMkLst>
        <pc:sldLayoutChg chg="modTransition">
          <pc:chgData name="Azim Pathan" userId="71d2ce7747a9763e" providerId="LiveId" clId="{EB71A519-03D6-CF4A-8A50-E97DCADBCE0C}" dt="2022-04-18T09:07:48.479" v="922"/>
          <pc:sldLayoutMkLst>
            <pc:docMk/>
            <pc:sldMasterMk cId="2527992256" sldId="2147483756"/>
            <pc:sldLayoutMk cId="3093099931" sldId="2147483757"/>
          </pc:sldLayoutMkLst>
        </pc:sldLayoutChg>
        <pc:sldLayoutChg chg="modTransition">
          <pc:chgData name="Azim Pathan" userId="71d2ce7747a9763e" providerId="LiveId" clId="{EB71A519-03D6-CF4A-8A50-E97DCADBCE0C}" dt="2022-04-18T09:07:48.479" v="922"/>
          <pc:sldLayoutMkLst>
            <pc:docMk/>
            <pc:sldMasterMk cId="2527992256" sldId="2147483756"/>
            <pc:sldLayoutMk cId="1684939469" sldId="2147483758"/>
          </pc:sldLayoutMkLst>
        </pc:sldLayoutChg>
        <pc:sldLayoutChg chg="modTransition">
          <pc:chgData name="Azim Pathan" userId="71d2ce7747a9763e" providerId="LiveId" clId="{EB71A519-03D6-CF4A-8A50-E97DCADBCE0C}" dt="2022-04-18T09:07:48.479" v="922"/>
          <pc:sldLayoutMkLst>
            <pc:docMk/>
            <pc:sldMasterMk cId="2527992256" sldId="2147483756"/>
            <pc:sldLayoutMk cId="2538361866" sldId="2147483759"/>
          </pc:sldLayoutMkLst>
        </pc:sldLayoutChg>
        <pc:sldLayoutChg chg="modTransition">
          <pc:chgData name="Azim Pathan" userId="71d2ce7747a9763e" providerId="LiveId" clId="{EB71A519-03D6-CF4A-8A50-E97DCADBCE0C}" dt="2022-04-18T09:07:48.479" v="922"/>
          <pc:sldLayoutMkLst>
            <pc:docMk/>
            <pc:sldMasterMk cId="2527992256" sldId="2147483756"/>
            <pc:sldLayoutMk cId="2834753845" sldId="2147483760"/>
          </pc:sldLayoutMkLst>
        </pc:sldLayoutChg>
        <pc:sldLayoutChg chg="modTransition">
          <pc:chgData name="Azim Pathan" userId="71d2ce7747a9763e" providerId="LiveId" clId="{EB71A519-03D6-CF4A-8A50-E97DCADBCE0C}" dt="2022-04-18T09:07:48.479" v="922"/>
          <pc:sldLayoutMkLst>
            <pc:docMk/>
            <pc:sldMasterMk cId="2527992256" sldId="2147483756"/>
            <pc:sldLayoutMk cId="274320143" sldId="2147483761"/>
          </pc:sldLayoutMkLst>
        </pc:sldLayoutChg>
        <pc:sldLayoutChg chg="modTransition">
          <pc:chgData name="Azim Pathan" userId="71d2ce7747a9763e" providerId="LiveId" clId="{EB71A519-03D6-CF4A-8A50-E97DCADBCE0C}" dt="2022-04-18T09:07:48.479" v="922"/>
          <pc:sldLayoutMkLst>
            <pc:docMk/>
            <pc:sldMasterMk cId="2527992256" sldId="2147483756"/>
            <pc:sldLayoutMk cId="154994344" sldId="2147483762"/>
          </pc:sldLayoutMkLst>
        </pc:sldLayoutChg>
        <pc:sldLayoutChg chg="modTransition">
          <pc:chgData name="Azim Pathan" userId="71d2ce7747a9763e" providerId="LiveId" clId="{EB71A519-03D6-CF4A-8A50-E97DCADBCE0C}" dt="2022-04-18T09:07:48.479" v="922"/>
          <pc:sldLayoutMkLst>
            <pc:docMk/>
            <pc:sldMasterMk cId="2527992256" sldId="2147483756"/>
            <pc:sldLayoutMk cId="702844618" sldId="2147483763"/>
          </pc:sldLayoutMkLst>
        </pc:sldLayoutChg>
        <pc:sldLayoutChg chg="modTransition">
          <pc:chgData name="Azim Pathan" userId="71d2ce7747a9763e" providerId="LiveId" clId="{EB71A519-03D6-CF4A-8A50-E97DCADBCE0C}" dt="2022-04-18T09:07:48.479" v="922"/>
          <pc:sldLayoutMkLst>
            <pc:docMk/>
            <pc:sldMasterMk cId="2527992256" sldId="2147483756"/>
            <pc:sldLayoutMk cId="1485970287" sldId="2147483764"/>
          </pc:sldLayoutMkLst>
        </pc:sldLayoutChg>
        <pc:sldLayoutChg chg="modTransition">
          <pc:chgData name="Azim Pathan" userId="71d2ce7747a9763e" providerId="LiveId" clId="{EB71A519-03D6-CF4A-8A50-E97DCADBCE0C}" dt="2022-04-18T09:07:48.479" v="922"/>
          <pc:sldLayoutMkLst>
            <pc:docMk/>
            <pc:sldMasterMk cId="2527992256" sldId="2147483756"/>
            <pc:sldLayoutMk cId="3626253015" sldId="2147483765"/>
          </pc:sldLayoutMkLst>
        </pc:sldLayoutChg>
        <pc:sldLayoutChg chg="modTransition">
          <pc:chgData name="Azim Pathan" userId="71d2ce7747a9763e" providerId="LiveId" clId="{EB71A519-03D6-CF4A-8A50-E97DCADBCE0C}" dt="2022-04-18T09:07:48.479" v="922"/>
          <pc:sldLayoutMkLst>
            <pc:docMk/>
            <pc:sldMasterMk cId="2527992256" sldId="2147483756"/>
            <pc:sldLayoutMk cId="3814017534" sldId="2147483766"/>
          </pc:sldLayoutMkLst>
        </pc:sldLayoutChg>
        <pc:sldLayoutChg chg="modTransition">
          <pc:chgData name="Azim Pathan" userId="71d2ce7747a9763e" providerId="LiveId" clId="{EB71A519-03D6-CF4A-8A50-E97DCADBCE0C}" dt="2022-04-18T09:07:48.479" v="922"/>
          <pc:sldLayoutMkLst>
            <pc:docMk/>
            <pc:sldMasterMk cId="2527992256" sldId="2147483756"/>
            <pc:sldLayoutMk cId="3071015446" sldId="2147483767"/>
          </pc:sldLayoutMkLst>
        </pc:sldLayoutChg>
      </pc:sldMasterChg>
      <pc:sldMasterChg chg="modTransition modSldLayout">
        <pc:chgData name="Azim Pathan" userId="71d2ce7747a9763e" providerId="LiveId" clId="{EB71A519-03D6-CF4A-8A50-E97DCADBCE0C}" dt="2022-04-18T09:08:27.217" v="932"/>
        <pc:sldMasterMkLst>
          <pc:docMk/>
          <pc:sldMasterMk cId="3337354670" sldId="2147483768"/>
        </pc:sldMasterMkLst>
        <pc:sldLayoutChg chg="modTransition">
          <pc:chgData name="Azim Pathan" userId="71d2ce7747a9763e" providerId="LiveId" clId="{EB71A519-03D6-CF4A-8A50-E97DCADBCE0C}" dt="2022-04-18T09:08:27.217" v="932"/>
          <pc:sldLayoutMkLst>
            <pc:docMk/>
            <pc:sldMasterMk cId="3337354670" sldId="2147483768"/>
            <pc:sldLayoutMk cId="1664320116" sldId="2147483769"/>
          </pc:sldLayoutMkLst>
        </pc:sldLayoutChg>
        <pc:sldLayoutChg chg="modTransition">
          <pc:chgData name="Azim Pathan" userId="71d2ce7747a9763e" providerId="LiveId" clId="{EB71A519-03D6-CF4A-8A50-E97DCADBCE0C}" dt="2022-04-18T09:08:27.217" v="932"/>
          <pc:sldLayoutMkLst>
            <pc:docMk/>
            <pc:sldMasterMk cId="3337354670" sldId="2147483768"/>
            <pc:sldLayoutMk cId="2455077759" sldId="2147483770"/>
          </pc:sldLayoutMkLst>
        </pc:sldLayoutChg>
        <pc:sldLayoutChg chg="modTransition">
          <pc:chgData name="Azim Pathan" userId="71d2ce7747a9763e" providerId="LiveId" clId="{EB71A519-03D6-CF4A-8A50-E97DCADBCE0C}" dt="2022-04-18T09:08:27.217" v="932"/>
          <pc:sldLayoutMkLst>
            <pc:docMk/>
            <pc:sldMasterMk cId="3337354670" sldId="2147483768"/>
            <pc:sldLayoutMk cId="1143873124" sldId="2147483771"/>
          </pc:sldLayoutMkLst>
        </pc:sldLayoutChg>
        <pc:sldLayoutChg chg="modTransition">
          <pc:chgData name="Azim Pathan" userId="71d2ce7747a9763e" providerId="LiveId" clId="{EB71A519-03D6-CF4A-8A50-E97DCADBCE0C}" dt="2022-04-18T09:08:27.217" v="932"/>
          <pc:sldLayoutMkLst>
            <pc:docMk/>
            <pc:sldMasterMk cId="3337354670" sldId="2147483768"/>
            <pc:sldLayoutMk cId="1817395480" sldId="2147483772"/>
          </pc:sldLayoutMkLst>
        </pc:sldLayoutChg>
        <pc:sldLayoutChg chg="modTransition">
          <pc:chgData name="Azim Pathan" userId="71d2ce7747a9763e" providerId="LiveId" clId="{EB71A519-03D6-CF4A-8A50-E97DCADBCE0C}" dt="2022-04-18T09:08:27.217" v="932"/>
          <pc:sldLayoutMkLst>
            <pc:docMk/>
            <pc:sldMasterMk cId="3337354670" sldId="2147483768"/>
            <pc:sldLayoutMk cId="4287891326" sldId="2147483773"/>
          </pc:sldLayoutMkLst>
        </pc:sldLayoutChg>
        <pc:sldLayoutChg chg="modTransition">
          <pc:chgData name="Azim Pathan" userId="71d2ce7747a9763e" providerId="LiveId" clId="{EB71A519-03D6-CF4A-8A50-E97DCADBCE0C}" dt="2022-04-18T09:08:27.217" v="932"/>
          <pc:sldLayoutMkLst>
            <pc:docMk/>
            <pc:sldMasterMk cId="3337354670" sldId="2147483768"/>
            <pc:sldLayoutMk cId="1609195992" sldId="2147483774"/>
          </pc:sldLayoutMkLst>
        </pc:sldLayoutChg>
        <pc:sldLayoutChg chg="modTransition">
          <pc:chgData name="Azim Pathan" userId="71d2ce7747a9763e" providerId="LiveId" clId="{EB71A519-03D6-CF4A-8A50-E97DCADBCE0C}" dt="2022-04-18T09:08:27.217" v="932"/>
          <pc:sldLayoutMkLst>
            <pc:docMk/>
            <pc:sldMasterMk cId="3337354670" sldId="2147483768"/>
            <pc:sldLayoutMk cId="1073463141" sldId="2147483775"/>
          </pc:sldLayoutMkLst>
        </pc:sldLayoutChg>
        <pc:sldLayoutChg chg="modTransition">
          <pc:chgData name="Azim Pathan" userId="71d2ce7747a9763e" providerId="LiveId" clId="{EB71A519-03D6-CF4A-8A50-E97DCADBCE0C}" dt="2022-04-18T09:08:27.217" v="932"/>
          <pc:sldLayoutMkLst>
            <pc:docMk/>
            <pc:sldMasterMk cId="3337354670" sldId="2147483768"/>
            <pc:sldLayoutMk cId="3438375474" sldId="2147483776"/>
          </pc:sldLayoutMkLst>
        </pc:sldLayoutChg>
        <pc:sldLayoutChg chg="modTransition">
          <pc:chgData name="Azim Pathan" userId="71d2ce7747a9763e" providerId="LiveId" clId="{EB71A519-03D6-CF4A-8A50-E97DCADBCE0C}" dt="2022-04-18T09:08:27.217" v="932"/>
          <pc:sldLayoutMkLst>
            <pc:docMk/>
            <pc:sldMasterMk cId="3337354670" sldId="2147483768"/>
            <pc:sldLayoutMk cId="3187504650" sldId="2147483777"/>
          </pc:sldLayoutMkLst>
        </pc:sldLayoutChg>
        <pc:sldLayoutChg chg="modTransition">
          <pc:chgData name="Azim Pathan" userId="71d2ce7747a9763e" providerId="LiveId" clId="{EB71A519-03D6-CF4A-8A50-E97DCADBCE0C}" dt="2022-04-18T09:08:27.217" v="932"/>
          <pc:sldLayoutMkLst>
            <pc:docMk/>
            <pc:sldMasterMk cId="3337354670" sldId="2147483768"/>
            <pc:sldLayoutMk cId="1772334430" sldId="2147483778"/>
          </pc:sldLayoutMkLst>
        </pc:sldLayoutChg>
        <pc:sldLayoutChg chg="modTransition">
          <pc:chgData name="Azim Pathan" userId="71d2ce7747a9763e" providerId="LiveId" clId="{EB71A519-03D6-CF4A-8A50-E97DCADBCE0C}" dt="2022-04-18T09:08:27.217" v="932"/>
          <pc:sldLayoutMkLst>
            <pc:docMk/>
            <pc:sldMasterMk cId="3337354670" sldId="2147483768"/>
            <pc:sldLayoutMk cId="2279602627" sldId="2147483779"/>
          </pc:sldLayoutMkLst>
        </pc:sldLayoutChg>
      </pc:sldMasterChg>
      <pc:sldMasterChg chg="modTransition modSldLayout">
        <pc:chgData name="Azim Pathan" userId="71d2ce7747a9763e" providerId="LiveId" clId="{EB71A519-03D6-CF4A-8A50-E97DCADBCE0C}" dt="2022-04-18T09:09:47.635" v="974"/>
        <pc:sldMasterMkLst>
          <pc:docMk/>
          <pc:sldMasterMk cId="652161840" sldId="2147483780"/>
        </pc:sldMasterMkLst>
        <pc:sldLayoutChg chg="modTransition">
          <pc:chgData name="Azim Pathan" userId="71d2ce7747a9763e" providerId="LiveId" clId="{EB71A519-03D6-CF4A-8A50-E97DCADBCE0C}" dt="2022-04-18T09:09:47.635" v="974"/>
          <pc:sldLayoutMkLst>
            <pc:docMk/>
            <pc:sldMasterMk cId="652161840" sldId="2147483780"/>
            <pc:sldLayoutMk cId="3235637444" sldId="2147483781"/>
          </pc:sldLayoutMkLst>
        </pc:sldLayoutChg>
        <pc:sldLayoutChg chg="modTransition">
          <pc:chgData name="Azim Pathan" userId="71d2ce7747a9763e" providerId="LiveId" clId="{EB71A519-03D6-CF4A-8A50-E97DCADBCE0C}" dt="2022-04-18T09:09:47.635" v="974"/>
          <pc:sldLayoutMkLst>
            <pc:docMk/>
            <pc:sldMasterMk cId="652161840" sldId="2147483780"/>
            <pc:sldLayoutMk cId="2773500301" sldId="2147483782"/>
          </pc:sldLayoutMkLst>
        </pc:sldLayoutChg>
        <pc:sldLayoutChg chg="modTransition">
          <pc:chgData name="Azim Pathan" userId="71d2ce7747a9763e" providerId="LiveId" clId="{EB71A519-03D6-CF4A-8A50-E97DCADBCE0C}" dt="2022-04-18T09:09:47.635" v="974"/>
          <pc:sldLayoutMkLst>
            <pc:docMk/>
            <pc:sldMasterMk cId="652161840" sldId="2147483780"/>
            <pc:sldLayoutMk cId="1406370330" sldId="2147483783"/>
          </pc:sldLayoutMkLst>
        </pc:sldLayoutChg>
        <pc:sldLayoutChg chg="modTransition">
          <pc:chgData name="Azim Pathan" userId="71d2ce7747a9763e" providerId="LiveId" clId="{EB71A519-03D6-CF4A-8A50-E97DCADBCE0C}" dt="2022-04-18T09:09:47.635" v="974"/>
          <pc:sldLayoutMkLst>
            <pc:docMk/>
            <pc:sldMasterMk cId="652161840" sldId="2147483780"/>
            <pc:sldLayoutMk cId="2390159867" sldId="2147483784"/>
          </pc:sldLayoutMkLst>
        </pc:sldLayoutChg>
        <pc:sldLayoutChg chg="modTransition">
          <pc:chgData name="Azim Pathan" userId="71d2ce7747a9763e" providerId="LiveId" clId="{EB71A519-03D6-CF4A-8A50-E97DCADBCE0C}" dt="2022-04-18T09:09:47.635" v="974"/>
          <pc:sldLayoutMkLst>
            <pc:docMk/>
            <pc:sldMasterMk cId="652161840" sldId="2147483780"/>
            <pc:sldLayoutMk cId="360456126" sldId="2147483785"/>
          </pc:sldLayoutMkLst>
        </pc:sldLayoutChg>
        <pc:sldLayoutChg chg="modTransition">
          <pc:chgData name="Azim Pathan" userId="71d2ce7747a9763e" providerId="LiveId" clId="{EB71A519-03D6-CF4A-8A50-E97DCADBCE0C}" dt="2022-04-18T09:09:47.635" v="974"/>
          <pc:sldLayoutMkLst>
            <pc:docMk/>
            <pc:sldMasterMk cId="652161840" sldId="2147483780"/>
            <pc:sldLayoutMk cId="3161666522" sldId="2147483786"/>
          </pc:sldLayoutMkLst>
        </pc:sldLayoutChg>
        <pc:sldLayoutChg chg="modTransition">
          <pc:chgData name="Azim Pathan" userId="71d2ce7747a9763e" providerId="LiveId" clId="{EB71A519-03D6-CF4A-8A50-E97DCADBCE0C}" dt="2022-04-18T09:09:47.635" v="974"/>
          <pc:sldLayoutMkLst>
            <pc:docMk/>
            <pc:sldMasterMk cId="652161840" sldId="2147483780"/>
            <pc:sldLayoutMk cId="1359817129" sldId="2147483787"/>
          </pc:sldLayoutMkLst>
        </pc:sldLayoutChg>
        <pc:sldLayoutChg chg="modTransition">
          <pc:chgData name="Azim Pathan" userId="71d2ce7747a9763e" providerId="LiveId" clId="{EB71A519-03D6-CF4A-8A50-E97DCADBCE0C}" dt="2022-04-18T09:09:47.635" v="974"/>
          <pc:sldLayoutMkLst>
            <pc:docMk/>
            <pc:sldMasterMk cId="652161840" sldId="2147483780"/>
            <pc:sldLayoutMk cId="1521695398" sldId="2147483788"/>
          </pc:sldLayoutMkLst>
        </pc:sldLayoutChg>
        <pc:sldLayoutChg chg="modTransition">
          <pc:chgData name="Azim Pathan" userId="71d2ce7747a9763e" providerId="LiveId" clId="{EB71A519-03D6-CF4A-8A50-E97DCADBCE0C}" dt="2022-04-18T09:09:47.635" v="974"/>
          <pc:sldLayoutMkLst>
            <pc:docMk/>
            <pc:sldMasterMk cId="652161840" sldId="2147483780"/>
            <pc:sldLayoutMk cId="2016549561" sldId="2147483789"/>
          </pc:sldLayoutMkLst>
        </pc:sldLayoutChg>
        <pc:sldLayoutChg chg="modTransition">
          <pc:chgData name="Azim Pathan" userId="71d2ce7747a9763e" providerId="LiveId" clId="{EB71A519-03D6-CF4A-8A50-E97DCADBCE0C}" dt="2022-04-18T09:09:47.635" v="974"/>
          <pc:sldLayoutMkLst>
            <pc:docMk/>
            <pc:sldMasterMk cId="652161840" sldId="2147483780"/>
            <pc:sldLayoutMk cId="1975353244" sldId="2147483790"/>
          </pc:sldLayoutMkLst>
        </pc:sldLayoutChg>
        <pc:sldLayoutChg chg="modTransition">
          <pc:chgData name="Azim Pathan" userId="71d2ce7747a9763e" providerId="LiveId" clId="{EB71A519-03D6-CF4A-8A50-E97DCADBCE0C}" dt="2022-04-18T09:09:47.635" v="974"/>
          <pc:sldLayoutMkLst>
            <pc:docMk/>
            <pc:sldMasterMk cId="652161840" sldId="2147483780"/>
            <pc:sldLayoutMk cId="1257437754" sldId="2147483791"/>
          </pc:sldLayoutMkLst>
        </pc:sldLayoutChg>
      </pc:sldMasterChg>
    </pc:docChg>
  </pc:docChgLst>
  <pc:docChgLst>
    <pc:chgData name="Azim Pathan" userId="71d2ce7747a9763e" providerId="LiveId" clId="{438B7D9B-E8E2-482B-8107-E949BB97D0E1}"/>
    <pc:docChg chg="undo custSel addSld modSld sldOrd modMainMaster">
      <pc:chgData name="Azim Pathan" userId="71d2ce7747a9763e" providerId="LiveId" clId="{438B7D9B-E8E2-482B-8107-E949BB97D0E1}" dt="2022-05-06T09:48:56.660" v="1246"/>
      <pc:docMkLst>
        <pc:docMk/>
      </pc:docMkLst>
      <pc:sldChg chg="modSp mod modTransition">
        <pc:chgData name="Azim Pathan" userId="71d2ce7747a9763e" providerId="LiveId" clId="{438B7D9B-E8E2-482B-8107-E949BB97D0E1}" dt="2022-04-18T03:51:31.661" v="964" actId="1076"/>
        <pc:sldMkLst>
          <pc:docMk/>
          <pc:sldMk cId="2251703868" sldId="256"/>
        </pc:sldMkLst>
        <pc:spChg chg="mod">
          <ac:chgData name="Azim Pathan" userId="71d2ce7747a9763e" providerId="LiveId" clId="{438B7D9B-E8E2-482B-8107-E949BB97D0E1}" dt="2022-04-13T13:17:53.726" v="5"/>
          <ac:spMkLst>
            <pc:docMk/>
            <pc:sldMk cId="2251703868" sldId="256"/>
            <ac:spMk id="2" creationId="{B093EFC1-8858-4B5E-B071-05FAA79C9725}"/>
          </ac:spMkLst>
        </pc:spChg>
        <pc:spChg chg="mod">
          <ac:chgData name="Azim Pathan" userId="71d2ce7747a9763e" providerId="LiveId" clId="{438B7D9B-E8E2-482B-8107-E949BB97D0E1}" dt="2022-04-18T03:51:31.661" v="964" actId="1076"/>
          <ac:spMkLst>
            <pc:docMk/>
            <pc:sldMk cId="2251703868" sldId="256"/>
            <ac:spMk id="3" creationId="{6A34777E-0357-42C2-820D-F0D130442890}"/>
          </ac:spMkLst>
        </pc:spChg>
      </pc:sldChg>
      <pc:sldChg chg="modSp mod modTransition">
        <pc:chgData name="Azim Pathan" userId="71d2ce7747a9763e" providerId="LiveId" clId="{438B7D9B-E8E2-482B-8107-E949BB97D0E1}" dt="2022-04-18T03:52:08.681" v="971" actId="1076"/>
        <pc:sldMkLst>
          <pc:docMk/>
          <pc:sldMk cId="4151768580" sldId="257"/>
        </pc:sldMkLst>
        <pc:spChg chg="mod">
          <ac:chgData name="Azim Pathan" userId="71d2ce7747a9763e" providerId="LiveId" clId="{438B7D9B-E8E2-482B-8107-E949BB97D0E1}" dt="2022-04-18T03:52:08.681" v="971" actId="1076"/>
          <ac:spMkLst>
            <pc:docMk/>
            <pc:sldMk cId="4151768580" sldId="257"/>
            <ac:spMk id="2" creationId="{B54DDEEF-99B3-439E-AA0F-2A5A57E7B292}"/>
          </ac:spMkLst>
        </pc:spChg>
        <pc:spChg chg="mod">
          <ac:chgData name="Azim Pathan" userId="71d2ce7747a9763e" providerId="LiveId" clId="{438B7D9B-E8E2-482B-8107-E949BB97D0E1}" dt="2022-04-13T13:26:32.657" v="850" actId="27636"/>
          <ac:spMkLst>
            <pc:docMk/>
            <pc:sldMk cId="4151768580" sldId="257"/>
            <ac:spMk id="3" creationId="{51B0CF5C-5DCB-4253-8200-21AF0B0E1350}"/>
          </ac:spMkLst>
        </pc:spChg>
      </pc:sldChg>
      <pc:sldChg chg="modSp mod modTransition">
        <pc:chgData name="Azim Pathan" userId="71d2ce7747a9763e" providerId="LiveId" clId="{438B7D9B-E8E2-482B-8107-E949BB97D0E1}" dt="2022-04-13T13:27:49.104" v="875"/>
        <pc:sldMkLst>
          <pc:docMk/>
          <pc:sldMk cId="2909044363" sldId="258"/>
        </pc:sldMkLst>
        <pc:spChg chg="mod">
          <ac:chgData name="Azim Pathan" userId="71d2ce7747a9763e" providerId="LiveId" clId="{438B7D9B-E8E2-482B-8107-E949BB97D0E1}" dt="2022-04-13T13:19:09.910" v="20" actId="20577"/>
          <ac:spMkLst>
            <pc:docMk/>
            <pc:sldMk cId="2909044363" sldId="258"/>
            <ac:spMk id="2" creationId="{836A4CF4-CFF1-4CAB-B6BD-514B5578B120}"/>
          </ac:spMkLst>
        </pc:spChg>
        <pc:spChg chg="mod">
          <ac:chgData name="Azim Pathan" userId="71d2ce7747a9763e" providerId="LiveId" clId="{438B7D9B-E8E2-482B-8107-E949BB97D0E1}" dt="2022-04-13T13:17:53.726" v="5"/>
          <ac:spMkLst>
            <pc:docMk/>
            <pc:sldMk cId="2909044363" sldId="258"/>
            <ac:spMk id="3" creationId="{A364B254-490C-4472-B3B9-D9BED7EAA735}"/>
          </ac:spMkLst>
        </pc:spChg>
      </pc:sldChg>
      <pc:sldChg chg="modSp mod modTransition">
        <pc:chgData name="Azim Pathan" userId="71d2ce7747a9763e" providerId="LiveId" clId="{438B7D9B-E8E2-482B-8107-E949BB97D0E1}" dt="2022-04-13T13:27:49.104" v="875"/>
        <pc:sldMkLst>
          <pc:docMk/>
          <pc:sldMk cId="1388767254" sldId="259"/>
        </pc:sldMkLst>
        <pc:spChg chg="mod">
          <ac:chgData name="Azim Pathan" userId="71d2ce7747a9763e" providerId="LiveId" clId="{438B7D9B-E8E2-482B-8107-E949BB97D0E1}" dt="2022-04-13T13:19:15.195" v="21"/>
          <ac:spMkLst>
            <pc:docMk/>
            <pc:sldMk cId="1388767254" sldId="259"/>
            <ac:spMk id="2" creationId="{D3406EC5-70AE-4A77-A120-327DA6CCF388}"/>
          </ac:spMkLst>
        </pc:spChg>
        <pc:spChg chg="mod">
          <ac:chgData name="Azim Pathan" userId="71d2ce7747a9763e" providerId="LiveId" clId="{438B7D9B-E8E2-482B-8107-E949BB97D0E1}" dt="2022-04-13T13:17:53.726" v="5"/>
          <ac:spMkLst>
            <pc:docMk/>
            <pc:sldMk cId="1388767254" sldId="259"/>
            <ac:spMk id="3" creationId="{AE4C433D-8014-4503-82F4-F0CD5952523A}"/>
          </ac:spMkLst>
        </pc:spChg>
      </pc:sldChg>
      <pc:sldChg chg="modSp mod modTransition">
        <pc:chgData name="Azim Pathan" userId="71d2ce7747a9763e" providerId="LiveId" clId="{438B7D9B-E8E2-482B-8107-E949BB97D0E1}" dt="2022-04-13T13:27:49.104" v="875"/>
        <pc:sldMkLst>
          <pc:docMk/>
          <pc:sldMk cId="2039329671" sldId="260"/>
        </pc:sldMkLst>
        <pc:spChg chg="mod">
          <ac:chgData name="Azim Pathan" userId="71d2ce7747a9763e" providerId="LiveId" clId="{438B7D9B-E8E2-482B-8107-E949BB97D0E1}" dt="2022-04-13T13:19:19.416" v="22"/>
          <ac:spMkLst>
            <pc:docMk/>
            <pc:sldMk cId="2039329671" sldId="260"/>
            <ac:spMk id="2" creationId="{CDBACBF0-759A-4D37-BFEF-55662A53BBA0}"/>
          </ac:spMkLst>
        </pc:spChg>
        <pc:spChg chg="mod">
          <ac:chgData name="Azim Pathan" userId="71d2ce7747a9763e" providerId="LiveId" clId="{438B7D9B-E8E2-482B-8107-E949BB97D0E1}" dt="2022-04-13T13:20:09.763" v="160" actId="20577"/>
          <ac:spMkLst>
            <pc:docMk/>
            <pc:sldMk cId="2039329671" sldId="260"/>
            <ac:spMk id="3" creationId="{4EAC964B-03D5-45C2-A42A-9DF59A127754}"/>
          </ac:spMkLst>
        </pc:spChg>
      </pc:sldChg>
      <pc:sldChg chg="modSp mod modTransition">
        <pc:chgData name="Azim Pathan" userId="71d2ce7747a9763e" providerId="LiveId" clId="{438B7D9B-E8E2-482B-8107-E949BB97D0E1}" dt="2022-04-13T13:27:49.104" v="875"/>
        <pc:sldMkLst>
          <pc:docMk/>
          <pc:sldMk cId="2141614564" sldId="261"/>
        </pc:sldMkLst>
        <pc:spChg chg="mod">
          <ac:chgData name="Azim Pathan" userId="71d2ce7747a9763e" providerId="LiveId" clId="{438B7D9B-E8E2-482B-8107-E949BB97D0E1}" dt="2022-04-13T13:19:22.794" v="23"/>
          <ac:spMkLst>
            <pc:docMk/>
            <pc:sldMk cId="2141614564" sldId="261"/>
            <ac:spMk id="2" creationId="{2740F56F-5948-4522-890D-33B3C0AE5D0F}"/>
          </ac:spMkLst>
        </pc:spChg>
        <pc:spChg chg="mod">
          <ac:chgData name="Azim Pathan" userId="71d2ce7747a9763e" providerId="LiveId" clId="{438B7D9B-E8E2-482B-8107-E949BB97D0E1}" dt="2022-04-13T13:20:41.331" v="254" actId="20577"/>
          <ac:spMkLst>
            <pc:docMk/>
            <pc:sldMk cId="2141614564" sldId="261"/>
            <ac:spMk id="3" creationId="{E9246F6B-26AC-4121-8007-5EB59BC17726}"/>
          </ac:spMkLst>
        </pc:spChg>
      </pc:sldChg>
      <pc:sldChg chg="modSp mod modTransition">
        <pc:chgData name="Azim Pathan" userId="71d2ce7747a9763e" providerId="LiveId" clId="{438B7D9B-E8E2-482B-8107-E949BB97D0E1}" dt="2022-04-13T13:27:49.104" v="875"/>
        <pc:sldMkLst>
          <pc:docMk/>
          <pc:sldMk cId="980292333" sldId="262"/>
        </pc:sldMkLst>
        <pc:spChg chg="mod">
          <ac:chgData name="Azim Pathan" userId="71d2ce7747a9763e" providerId="LiveId" clId="{438B7D9B-E8E2-482B-8107-E949BB97D0E1}" dt="2022-04-13T13:19:27.660" v="24"/>
          <ac:spMkLst>
            <pc:docMk/>
            <pc:sldMk cId="980292333" sldId="262"/>
            <ac:spMk id="2" creationId="{4734BE3C-4DF6-4A8C-B114-69CC5715EE3C}"/>
          </ac:spMkLst>
        </pc:spChg>
        <pc:spChg chg="mod">
          <ac:chgData name="Azim Pathan" userId="71d2ce7747a9763e" providerId="LiveId" clId="{438B7D9B-E8E2-482B-8107-E949BB97D0E1}" dt="2022-04-13T13:21:13.610" v="427" actId="20577"/>
          <ac:spMkLst>
            <pc:docMk/>
            <pc:sldMk cId="980292333" sldId="262"/>
            <ac:spMk id="3" creationId="{078FC37F-6360-42A8-9890-80207D233D37}"/>
          </ac:spMkLst>
        </pc:spChg>
      </pc:sldChg>
      <pc:sldChg chg="modSp mod modTransition">
        <pc:chgData name="Azim Pathan" userId="71d2ce7747a9763e" providerId="LiveId" clId="{438B7D9B-E8E2-482B-8107-E949BB97D0E1}" dt="2022-04-13T13:27:49.104" v="875"/>
        <pc:sldMkLst>
          <pc:docMk/>
          <pc:sldMk cId="1747640750" sldId="263"/>
        </pc:sldMkLst>
        <pc:spChg chg="mod">
          <ac:chgData name="Azim Pathan" userId="71d2ce7747a9763e" providerId="LiveId" clId="{438B7D9B-E8E2-482B-8107-E949BB97D0E1}" dt="2022-04-13T13:19:32.850" v="25"/>
          <ac:spMkLst>
            <pc:docMk/>
            <pc:sldMk cId="1747640750" sldId="263"/>
            <ac:spMk id="2" creationId="{26A247DA-8AC6-4B11-B48C-C6A6DE72B4B6}"/>
          </ac:spMkLst>
        </pc:spChg>
        <pc:spChg chg="mod">
          <ac:chgData name="Azim Pathan" userId="71d2ce7747a9763e" providerId="LiveId" clId="{438B7D9B-E8E2-482B-8107-E949BB97D0E1}" dt="2022-04-13T13:21:25.789" v="462" actId="20577"/>
          <ac:spMkLst>
            <pc:docMk/>
            <pc:sldMk cId="1747640750" sldId="263"/>
            <ac:spMk id="3" creationId="{F9E76073-0B7D-4AEE-ADBE-E676BD09E7AB}"/>
          </ac:spMkLst>
        </pc:spChg>
      </pc:sldChg>
      <pc:sldChg chg="modSp mod modTransition">
        <pc:chgData name="Azim Pathan" userId="71d2ce7747a9763e" providerId="LiveId" clId="{438B7D9B-E8E2-482B-8107-E949BB97D0E1}" dt="2022-04-13T13:27:49.104" v="875"/>
        <pc:sldMkLst>
          <pc:docMk/>
          <pc:sldMk cId="3691943400" sldId="264"/>
        </pc:sldMkLst>
        <pc:spChg chg="mod">
          <ac:chgData name="Azim Pathan" userId="71d2ce7747a9763e" providerId="LiveId" clId="{438B7D9B-E8E2-482B-8107-E949BB97D0E1}" dt="2022-04-13T13:19:38.787" v="26"/>
          <ac:spMkLst>
            <pc:docMk/>
            <pc:sldMk cId="3691943400" sldId="264"/>
            <ac:spMk id="2" creationId="{826BB13C-0068-4219-8F28-2B57A12259F6}"/>
          </ac:spMkLst>
        </pc:spChg>
        <pc:spChg chg="mod">
          <ac:chgData name="Azim Pathan" userId="71d2ce7747a9763e" providerId="LiveId" clId="{438B7D9B-E8E2-482B-8107-E949BB97D0E1}" dt="2022-04-13T13:22:05.862" v="650" actId="20577"/>
          <ac:spMkLst>
            <pc:docMk/>
            <pc:sldMk cId="3691943400" sldId="264"/>
            <ac:spMk id="3" creationId="{B4575AF4-4E9B-471C-8811-D89BF7AD9844}"/>
          </ac:spMkLst>
        </pc:spChg>
      </pc:sldChg>
      <pc:sldChg chg="modSp mod ord modTransition">
        <pc:chgData name="Azim Pathan" userId="71d2ce7747a9763e" providerId="LiveId" clId="{438B7D9B-E8E2-482B-8107-E949BB97D0E1}" dt="2022-04-18T03:52:09.053" v="972" actId="1076"/>
        <pc:sldMkLst>
          <pc:docMk/>
          <pc:sldMk cId="2798740671" sldId="265"/>
        </pc:sldMkLst>
        <pc:spChg chg="mod">
          <ac:chgData name="Azim Pathan" userId="71d2ce7747a9763e" providerId="LiveId" clId="{438B7D9B-E8E2-482B-8107-E949BB97D0E1}" dt="2022-04-18T03:52:09.053" v="972" actId="1076"/>
          <ac:spMkLst>
            <pc:docMk/>
            <pc:sldMk cId="2798740671" sldId="265"/>
            <ac:spMk id="2" creationId="{77A9C634-D886-4A93-AD90-378BB76DE5E0}"/>
          </ac:spMkLst>
        </pc:spChg>
        <pc:spChg chg="mod">
          <ac:chgData name="Azim Pathan" userId="71d2ce7747a9763e" providerId="LiveId" clId="{438B7D9B-E8E2-482B-8107-E949BB97D0E1}" dt="2022-04-13T13:17:53.726" v="5"/>
          <ac:spMkLst>
            <pc:docMk/>
            <pc:sldMk cId="2798740671" sldId="265"/>
            <ac:spMk id="3" creationId="{2F2AF7DA-1005-4DA2-B49B-ACCA68E09691}"/>
          </ac:spMkLst>
        </pc:spChg>
      </pc:sldChg>
      <pc:sldChg chg="modSp mod modTransition">
        <pc:chgData name="Azim Pathan" userId="71d2ce7747a9763e" providerId="LiveId" clId="{438B7D9B-E8E2-482B-8107-E949BB97D0E1}" dt="2022-04-18T05:28:02.899" v="1235" actId="27636"/>
        <pc:sldMkLst>
          <pc:docMk/>
          <pc:sldMk cId="222760741" sldId="266"/>
        </pc:sldMkLst>
        <pc:spChg chg="mod">
          <ac:chgData name="Azim Pathan" userId="71d2ce7747a9763e" providerId="LiveId" clId="{438B7D9B-E8E2-482B-8107-E949BB97D0E1}" dt="2022-04-13T13:17:53.726" v="5"/>
          <ac:spMkLst>
            <pc:docMk/>
            <pc:sldMk cId="222760741" sldId="266"/>
            <ac:spMk id="2" creationId="{5B14A3E2-C06B-429F-ABD8-EDD25C4B0FCB}"/>
          </ac:spMkLst>
        </pc:spChg>
        <pc:spChg chg="mod">
          <ac:chgData name="Azim Pathan" userId="71d2ce7747a9763e" providerId="LiveId" clId="{438B7D9B-E8E2-482B-8107-E949BB97D0E1}" dt="2022-04-18T05:28:02.899" v="1235" actId="27636"/>
          <ac:spMkLst>
            <pc:docMk/>
            <pc:sldMk cId="222760741" sldId="266"/>
            <ac:spMk id="3" creationId="{CC78AB4C-B6CB-4EEB-AC5D-FFD87D48CE99}"/>
          </ac:spMkLst>
        </pc:spChg>
      </pc:sldChg>
      <pc:sldChg chg="modSp mod modTransition">
        <pc:chgData name="Azim Pathan" userId="71d2ce7747a9763e" providerId="LiveId" clId="{438B7D9B-E8E2-482B-8107-E949BB97D0E1}" dt="2022-04-18T03:52:09.874" v="974" actId="1076"/>
        <pc:sldMkLst>
          <pc:docMk/>
          <pc:sldMk cId="3018001559" sldId="267"/>
        </pc:sldMkLst>
        <pc:spChg chg="mod">
          <ac:chgData name="Azim Pathan" userId="71d2ce7747a9763e" providerId="LiveId" clId="{438B7D9B-E8E2-482B-8107-E949BB97D0E1}" dt="2022-04-18T03:52:09.874" v="974" actId="1076"/>
          <ac:spMkLst>
            <pc:docMk/>
            <pc:sldMk cId="3018001559" sldId="267"/>
            <ac:spMk id="2" creationId="{72964ABE-8439-486E-88CC-2C5861CDF9AD}"/>
          </ac:spMkLst>
        </pc:spChg>
        <pc:spChg chg="mod">
          <ac:chgData name="Azim Pathan" userId="71d2ce7747a9763e" providerId="LiveId" clId="{438B7D9B-E8E2-482B-8107-E949BB97D0E1}" dt="2022-04-13T13:28:36.175" v="962" actId="20577"/>
          <ac:spMkLst>
            <pc:docMk/>
            <pc:sldMk cId="3018001559" sldId="267"/>
            <ac:spMk id="3" creationId="{82A94F38-4E2C-4103-A3CD-085B8CB41ED2}"/>
          </ac:spMkLst>
        </pc:spChg>
      </pc:sldChg>
      <pc:sldChg chg="modSp new mod modTransition">
        <pc:chgData name="Azim Pathan" userId="71d2ce7747a9763e" providerId="LiveId" clId="{438B7D9B-E8E2-482B-8107-E949BB97D0E1}" dt="2022-04-13T13:27:49.104" v="875"/>
        <pc:sldMkLst>
          <pc:docMk/>
          <pc:sldMk cId="725403221" sldId="268"/>
        </pc:sldMkLst>
        <pc:spChg chg="mod">
          <ac:chgData name="Azim Pathan" userId="71d2ce7747a9763e" providerId="LiveId" clId="{438B7D9B-E8E2-482B-8107-E949BB97D0E1}" dt="2022-04-13T13:23:16.643" v="799" actId="20577"/>
          <ac:spMkLst>
            <pc:docMk/>
            <pc:sldMk cId="725403221" sldId="268"/>
            <ac:spMk id="2" creationId="{4F3B2090-36A6-4F73-BE20-FCB73CC26593}"/>
          </ac:spMkLst>
        </pc:spChg>
        <pc:spChg chg="mod">
          <ac:chgData name="Azim Pathan" userId="71d2ce7747a9763e" providerId="LiveId" clId="{438B7D9B-E8E2-482B-8107-E949BB97D0E1}" dt="2022-04-13T13:23:25.944" v="846" actId="20577"/>
          <ac:spMkLst>
            <pc:docMk/>
            <pc:sldMk cId="725403221" sldId="268"/>
            <ac:spMk id="3" creationId="{D2702DC1-F245-4DB5-8376-DFA1EDBE8238}"/>
          </ac:spMkLst>
        </pc:spChg>
      </pc:sldChg>
      <pc:sldChg chg="modSp new mod">
        <pc:chgData name="Azim Pathan" userId="71d2ce7747a9763e" providerId="LiveId" clId="{438B7D9B-E8E2-482B-8107-E949BB97D0E1}" dt="2022-04-18T04:00:57.852" v="1097" actId="20577"/>
        <pc:sldMkLst>
          <pc:docMk/>
          <pc:sldMk cId="747504659" sldId="269"/>
        </pc:sldMkLst>
        <pc:spChg chg="mod">
          <ac:chgData name="Azim Pathan" userId="71d2ce7747a9763e" providerId="LiveId" clId="{438B7D9B-E8E2-482B-8107-E949BB97D0E1}" dt="2022-04-18T04:00:57.852" v="1097" actId="20577"/>
          <ac:spMkLst>
            <pc:docMk/>
            <pc:sldMk cId="747504659" sldId="269"/>
            <ac:spMk id="3" creationId="{974928BE-BFD4-4D93-BCA6-EF825C16114C}"/>
          </ac:spMkLst>
        </pc:spChg>
      </pc:sldChg>
      <pc:sldChg chg="modSp new mod">
        <pc:chgData name="Azim Pathan" userId="71d2ce7747a9763e" providerId="LiveId" clId="{438B7D9B-E8E2-482B-8107-E949BB97D0E1}" dt="2022-04-18T05:23:50.007" v="1216" actId="20577"/>
        <pc:sldMkLst>
          <pc:docMk/>
          <pc:sldMk cId="2079674599" sldId="270"/>
        </pc:sldMkLst>
        <pc:spChg chg="mod">
          <ac:chgData name="Azim Pathan" userId="71d2ce7747a9763e" providerId="LiveId" clId="{438B7D9B-E8E2-482B-8107-E949BB97D0E1}" dt="2022-04-18T04:44:05.813" v="1146" actId="20577"/>
          <ac:spMkLst>
            <pc:docMk/>
            <pc:sldMk cId="2079674599" sldId="270"/>
            <ac:spMk id="2" creationId="{119EF10A-413F-48D3-9E78-E832C3C0C1D0}"/>
          </ac:spMkLst>
        </pc:spChg>
        <pc:spChg chg="mod">
          <ac:chgData name="Azim Pathan" userId="71d2ce7747a9763e" providerId="LiveId" clId="{438B7D9B-E8E2-482B-8107-E949BB97D0E1}" dt="2022-04-18T05:23:50.007" v="1216" actId="20577"/>
          <ac:spMkLst>
            <pc:docMk/>
            <pc:sldMk cId="2079674599" sldId="270"/>
            <ac:spMk id="3" creationId="{79654839-315F-4556-AA8C-8BF52C05A5B0}"/>
          </ac:spMkLst>
        </pc:spChg>
      </pc:sldChg>
      <pc:sldChg chg="modSp">
        <pc:chgData name="Azim Pathan" userId="71d2ce7747a9763e" providerId="LiveId" clId="{438B7D9B-E8E2-482B-8107-E949BB97D0E1}" dt="2022-05-06T09:48:56.660" v="1246"/>
        <pc:sldMkLst>
          <pc:docMk/>
          <pc:sldMk cId="3323097381" sldId="271"/>
        </pc:sldMkLst>
        <pc:graphicFrameChg chg="mod">
          <ac:chgData name="Azim Pathan" userId="71d2ce7747a9763e" providerId="LiveId" clId="{438B7D9B-E8E2-482B-8107-E949BB97D0E1}" dt="2022-05-06T09:48:56.660" v="1246"/>
          <ac:graphicFrameMkLst>
            <pc:docMk/>
            <pc:sldMk cId="3323097381" sldId="271"/>
            <ac:graphicFrameMk id="385" creationId="{1EC72A20-7AE6-C8AA-8004-EDF8526A4D0D}"/>
          </ac:graphicFrameMkLst>
        </pc:graphicFrameChg>
      </pc:sldChg>
      <pc:sldMasterChg chg="modTransition modSldLayout">
        <pc:chgData name="Azim Pathan" userId="71d2ce7747a9763e" providerId="LiveId" clId="{438B7D9B-E8E2-482B-8107-E949BB97D0E1}" dt="2022-04-13T13:27:49.104" v="875"/>
        <pc:sldMasterMkLst>
          <pc:docMk/>
          <pc:sldMasterMk cId="607294179" sldId="2147483690"/>
        </pc:sldMasterMkLst>
        <pc:sldLayoutChg chg="modTransition">
          <pc:chgData name="Azim Pathan" userId="71d2ce7747a9763e" providerId="LiveId" clId="{438B7D9B-E8E2-482B-8107-E949BB97D0E1}" dt="2022-04-13T13:27:49.104" v="875"/>
          <pc:sldLayoutMkLst>
            <pc:docMk/>
            <pc:sldMasterMk cId="607294179" sldId="2147483690"/>
            <pc:sldLayoutMk cId="1527026681" sldId="2147483691"/>
          </pc:sldLayoutMkLst>
        </pc:sldLayoutChg>
        <pc:sldLayoutChg chg="modTransition">
          <pc:chgData name="Azim Pathan" userId="71d2ce7747a9763e" providerId="LiveId" clId="{438B7D9B-E8E2-482B-8107-E949BB97D0E1}" dt="2022-04-13T13:27:49.104" v="875"/>
          <pc:sldLayoutMkLst>
            <pc:docMk/>
            <pc:sldMasterMk cId="607294179" sldId="2147483690"/>
            <pc:sldLayoutMk cId="404462954" sldId="2147483692"/>
          </pc:sldLayoutMkLst>
        </pc:sldLayoutChg>
        <pc:sldLayoutChg chg="modTransition">
          <pc:chgData name="Azim Pathan" userId="71d2ce7747a9763e" providerId="LiveId" clId="{438B7D9B-E8E2-482B-8107-E949BB97D0E1}" dt="2022-04-13T13:27:49.104" v="875"/>
          <pc:sldLayoutMkLst>
            <pc:docMk/>
            <pc:sldMasterMk cId="607294179" sldId="2147483690"/>
            <pc:sldLayoutMk cId="913767591" sldId="2147483693"/>
          </pc:sldLayoutMkLst>
        </pc:sldLayoutChg>
        <pc:sldLayoutChg chg="modTransition">
          <pc:chgData name="Azim Pathan" userId="71d2ce7747a9763e" providerId="LiveId" clId="{438B7D9B-E8E2-482B-8107-E949BB97D0E1}" dt="2022-04-13T13:27:49.104" v="875"/>
          <pc:sldLayoutMkLst>
            <pc:docMk/>
            <pc:sldMasterMk cId="607294179" sldId="2147483690"/>
            <pc:sldLayoutMk cId="2065010012" sldId="2147483694"/>
          </pc:sldLayoutMkLst>
        </pc:sldLayoutChg>
        <pc:sldLayoutChg chg="modTransition">
          <pc:chgData name="Azim Pathan" userId="71d2ce7747a9763e" providerId="LiveId" clId="{438B7D9B-E8E2-482B-8107-E949BB97D0E1}" dt="2022-04-13T13:27:49.104" v="875"/>
          <pc:sldLayoutMkLst>
            <pc:docMk/>
            <pc:sldMasterMk cId="607294179" sldId="2147483690"/>
            <pc:sldLayoutMk cId="1049987417" sldId="2147483695"/>
          </pc:sldLayoutMkLst>
        </pc:sldLayoutChg>
        <pc:sldLayoutChg chg="modTransition">
          <pc:chgData name="Azim Pathan" userId="71d2ce7747a9763e" providerId="LiveId" clId="{438B7D9B-E8E2-482B-8107-E949BB97D0E1}" dt="2022-04-13T13:27:49.104" v="875"/>
          <pc:sldLayoutMkLst>
            <pc:docMk/>
            <pc:sldMasterMk cId="607294179" sldId="2147483690"/>
            <pc:sldLayoutMk cId="2957405015" sldId="2147483696"/>
          </pc:sldLayoutMkLst>
        </pc:sldLayoutChg>
        <pc:sldLayoutChg chg="modTransition">
          <pc:chgData name="Azim Pathan" userId="71d2ce7747a9763e" providerId="LiveId" clId="{438B7D9B-E8E2-482B-8107-E949BB97D0E1}" dt="2022-04-13T13:27:49.104" v="875"/>
          <pc:sldLayoutMkLst>
            <pc:docMk/>
            <pc:sldMasterMk cId="607294179" sldId="2147483690"/>
            <pc:sldLayoutMk cId="1551531154" sldId="2147483697"/>
          </pc:sldLayoutMkLst>
        </pc:sldLayoutChg>
        <pc:sldLayoutChg chg="modTransition">
          <pc:chgData name="Azim Pathan" userId="71d2ce7747a9763e" providerId="LiveId" clId="{438B7D9B-E8E2-482B-8107-E949BB97D0E1}" dt="2022-04-13T13:27:49.104" v="875"/>
          <pc:sldLayoutMkLst>
            <pc:docMk/>
            <pc:sldMasterMk cId="607294179" sldId="2147483690"/>
            <pc:sldLayoutMk cId="3602019031" sldId="2147483698"/>
          </pc:sldLayoutMkLst>
        </pc:sldLayoutChg>
        <pc:sldLayoutChg chg="modTransition">
          <pc:chgData name="Azim Pathan" userId="71d2ce7747a9763e" providerId="LiveId" clId="{438B7D9B-E8E2-482B-8107-E949BB97D0E1}" dt="2022-04-13T13:27:49.104" v="875"/>
          <pc:sldLayoutMkLst>
            <pc:docMk/>
            <pc:sldMasterMk cId="607294179" sldId="2147483690"/>
            <pc:sldLayoutMk cId="3556863558" sldId="2147483699"/>
          </pc:sldLayoutMkLst>
        </pc:sldLayoutChg>
        <pc:sldLayoutChg chg="modTransition">
          <pc:chgData name="Azim Pathan" userId="71d2ce7747a9763e" providerId="LiveId" clId="{438B7D9B-E8E2-482B-8107-E949BB97D0E1}" dt="2022-04-13T13:27:49.104" v="875"/>
          <pc:sldLayoutMkLst>
            <pc:docMk/>
            <pc:sldMasterMk cId="607294179" sldId="2147483690"/>
            <pc:sldLayoutMk cId="2807639216" sldId="2147483700"/>
          </pc:sldLayoutMkLst>
        </pc:sldLayoutChg>
        <pc:sldLayoutChg chg="modTransition">
          <pc:chgData name="Azim Pathan" userId="71d2ce7747a9763e" providerId="LiveId" clId="{438B7D9B-E8E2-482B-8107-E949BB97D0E1}" dt="2022-04-13T13:27:49.104" v="875"/>
          <pc:sldLayoutMkLst>
            <pc:docMk/>
            <pc:sldMasterMk cId="607294179" sldId="2147483690"/>
            <pc:sldLayoutMk cId="422545993" sldId="2147483701"/>
          </pc:sldLayoutMkLst>
        </pc:sldLayoutChg>
        <pc:sldLayoutChg chg="modTransition">
          <pc:chgData name="Azim Pathan" userId="71d2ce7747a9763e" providerId="LiveId" clId="{438B7D9B-E8E2-482B-8107-E949BB97D0E1}" dt="2022-04-13T13:27:49.104" v="875"/>
          <pc:sldLayoutMkLst>
            <pc:docMk/>
            <pc:sldMasterMk cId="607294179" sldId="2147483690"/>
            <pc:sldLayoutMk cId="2627675691" sldId="2147483702"/>
          </pc:sldLayoutMkLst>
        </pc:sldLayoutChg>
        <pc:sldLayoutChg chg="modTransition">
          <pc:chgData name="Azim Pathan" userId="71d2ce7747a9763e" providerId="LiveId" clId="{438B7D9B-E8E2-482B-8107-E949BB97D0E1}" dt="2022-04-13T13:27:49.104" v="875"/>
          <pc:sldLayoutMkLst>
            <pc:docMk/>
            <pc:sldMasterMk cId="607294179" sldId="2147483690"/>
            <pc:sldLayoutMk cId="3602726730" sldId="2147483703"/>
          </pc:sldLayoutMkLst>
        </pc:sldLayoutChg>
        <pc:sldLayoutChg chg="modTransition">
          <pc:chgData name="Azim Pathan" userId="71d2ce7747a9763e" providerId="LiveId" clId="{438B7D9B-E8E2-482B-8107-E949BB97D0E1}" dt="2022-04-13T13:27:49.104" v="875"/>
          <pc:sldLayoutMkLst>
            <pc:docMk/>
            <pc:sldMasterMk cId="607294179" sldId="2147483690"/>
            <pc:sldLayoutMk cId="3216309405" sldId="2147483704"/>
          </pc:sldLayoutMkLst>
        </pc:sldLayoutChg>
        <pc:sldLayoutChg chg="modTransition">
          <pc:chgData name="Azim Pathan" userId="71d2ce7747a9763e" providerId="LiveId" clId="{438B7D9B-E8E2-482B-8107-E949BB97D0E1}" dt="2022-04-13T13:27:49.104" v="875"/>
          <pc:sldLayoutMkLst>
            <pc:docMk/>
            <pc:sldMasterMk cId="607294179" sldId="2147483690"/>
            <pc:sldLayoutMk cId="2984636567" sldId="2147483705"/>
          </pc:sldLayoutMkLst>
        </pc:sldLayoutChg>
        <pc:sldLayoutChg chg="modTransition">
          <pc:chgData name="Azim Pathan" userId="71d2ce7747a9763e" providerId="LiveId" clId="{438B7D9B-E8E2-482B-8107-E949BB97D0E1}" dt="2022-04-13T13:27:49.104" v="875"/>
          <pc:sldLayoutMkLst>
            <pc:docMk/>
            <pc:sldMasterMk cId="607294179" sldId="2147483690"/>
            <pc:sldLayoutMk cId="3453800415" sldId="2147483706"/>
          </pc:sldLayoutMkLst>
        </pc:sldLayoutChg>
        <pc:sldLayoutChg chg="modTransition">
          <pc:chgData name="Azim Pathan" userId="71d2ce7747a9763e" providerId="LiveId" clId="{438B7D9B-E8E2-482B-8107-E949BB97D0E1}" dt="2022-04-13T13:27:49.104" v="875"/>
          <pc:sldLayoutMkLst>
            <pc:docMk/>
            <pc:sldMasterMk cId="607294179" sldId="2147483690"/>
            <pc:sldLayoutMk cId="2807051061" sldId="2147483707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39.png"/><Relationship Id="rId7" Type="http://schemas.openxmlformats.org/officeDocument/2006/relationships/image" Target="../media/image48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0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39.png"/><Relationship Id="rId7" Type="http://schemas.openxmlformats.org/officeDocument/2006/relationships/image" Target="../media/image55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39.png"/><Relationship Id="rId7" Type="http://schemas.openxmlformats.org/officeDocument/2006/relationships/image" Target="../media/image48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0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39.png"/><Relationship Id="rId7" Type="http://schemas.openxmlformats.org/officeDocument/2006/relationships/image" Target="../media/image55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48B819-554F-43DF-8D61-D1A2C0B7304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5" csCatId="colorful" phldr="1"/>
      <dgm:spPr/>
      <dgm:t>
        <a:bodyPr/>
        <a:lstStyle/>
        <a:p>
          <a:endParaRPr lang="en-US"/>
        </a:p>
      </dgm:t>
    </dgm:pt>
    <dgm:pt modelId="{7F38332C-7A5C-4BA2-A089-050F5C4D08C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dirty="0"/>
            <a:t>Huge Market Potential</a:t>
          </a:r>
        </a:p>
      </dgm:t>
    </dgm:pt>
    <dgm:pt modelId="{49B2E6EA-3735-4AF1-A5D5-E94A7A0D29DD}" type="parTrans" cxnId="{F795B446-4751-4CB6-A581-0917C7753AED}">
      <dgm:prSet/>
      <dgm:spPr/>
      <dgm:t>
        <a:bodyPr/>
        <a:lstStyle/>
        <a:p>
          <a:endParaRPr lang="en-US"/>
        </a:p>
      </dgm:t>
    </dgm:pt>
    <dgm:pt modelId="{DE9783B1-7A13-4A01-965A-71B745D3BC66}" type="sibTrans" cxnId="{F795B446-4751-4CB6-A581-0917C7753AE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7EF531E-FDEA-447C-A84A-2EC86008CBD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dirty="0"/>
            <a:t>Complex Design Process</a:t>
          </a:r>
        </a:p>
      </dgm:t>
    </dgm:pt>
    <dgm:pt modelId="{A3B6CEEC-1522-4447-B7C7-C4F440ABC852}" type="parTrans" cxnId="{7E327310-F4D6-4301-B850-7EC578EF7AFE}">
      <dgm:prSet/>
      <dgm:spPr/>
      <dgm:t>
        <a:bodyPr/>
        <a:lstStyle/>
        <a:p>
          <a:endParaRPr lang="en-US"/>
        </a:p>
      </dgm:t>
    </dgm:pt>
    <dgm:pt modelId="{BB6CAF59-B666-447B-A103-3E524D61B353}" type="sibTrans" cxnId="{7E327310-F4D6-4301-B850-7EC578EF7A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DACF103-94CC-489F-8F6A-F7ED88929E0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dirty="0"/>
            <a:t>Decreases Risks</a:t>
          </a:r>
        </a:p>
      </dgm:t>
    </dgm:pt>
    <dgm:pt modelId="{EAB277C9-AB91-45F3-9BBE-6DE45234E2CC}" type="parTrans" cxnId="{01D938F1-1D06-432C-8767-59CACC8CAA86}">
      <dgm:prSet/>
      <dgm:spPr/>
      <dgm:t>
        <a:bodyPr/>
        <a:lstStyle/>
        <a:p>
          <a:endParaRPr lang="en-US"/>
        </a:p>
      </dgm:t>
    </dgm:pt>
    <dgm:pt modelId="{EB4A2327-09D1-4E5A-9AB1-219DAD620097}" type="sibTrans" cxnId="{01D938F1-1D06-432C-8767-59CACC8CAA8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82313D2-3C18-4FAC-B896-0050184B66D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dirty="0"/>
            <a:t>Increases Speed of Development</a:t>
          </a:r>
        </a:p>
      </dgm:t>
    </dgm:pt>
    <dgm:pt modelId="{6E556A94-DE27-43E6-9336-38A3540359B7}" type="parTrans" cxnId="{9988E5D6-8E5B-4EBC-A159-9D987F90286D}">
      <dgm:prSet/>
      <dgm:spPr/>
      <dgm:t>
        <a:bodyPr/>
        <a:lstStyle/>
        <a:p>
          <a:endParaRPr lang="en-US"/>
        </a:p>
      </dgm:t>
    </dgm:pt>
    <dgm:pt modelId="{68DEA778-FF9C-438B-AD92-1CDCE7E6605B}" type="sibTrans" cxnId="{9988E5D6-8E5B-4EBC-A159-9D987F90286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69628B1-A2F1-4184-92B0-8AEE5854DC9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dirty="0"/>
            <a:t>Improves Project Management</a:t>
          </a:r>
        </a:p>
      </dgm:t>
    </dgm:pt>
    <dgm:pt modelId="{64A16A20-99BA-49C2-B004-2588ADD28346}" type="parTrans" cxnId="{0101E132-7E9F-4DBD-B2C9-32D62F591A3D}">
      <dgm:prSet/>
      <dgm:spPr/>
      <dgm:t>
        <a:bodyPr/>
        <a:lstStyle/>
        <a:p>
          <a:endParaRPr lang="en-US"/>
        </a:p>
      </dgm:t>
    </dgm:pt>
    <dgm:pt modelId="{AFEF7D3A-4DE8-4E59-9589-869F63047B70}" type="sibTrans" cxnId="{0101E132-7E9F-4DBD-B2C9-32D62F591A3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B79EB59-A0CA-4768-8708-BA7F702EA77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dirty="0"/>
            <a:t>Reduces Management Expenses</a:t>
          </a:r>
        </a:p>
      </dgm:t>
    </dgm:pt>
    <dgm:pt modelId="{436F57C1-4853-4904-BDFA-32D65459445E}" type="parTrans" cxnId="{7813B9D2-F5EA-4096-9C2F-160A90A7B3E1}">
      <dgm:prSet/>
      <dgm:spPr/>
      <dgm:t>
        <a:bodyPr/>
        <a:lstStyle/>
        <a:p>
          <a:endParaRPr lang="en-US"/>
        </a:p>
      </dgm:t>
    </dgm:pt>
    <dgm:pt modelId="{E68E1E96-02E8-454E-AAD5-7C47A1CE68E1}" type="sibTrans" cxnId="{7813B9D2-F5EA-4096-9C2F-160A90A7B3E1}">
      <dgm:prSet/>
      <dgm:spPr/>
      <dgm:t>
        <a:bodyPr/>
        <a:lstStyle/>
        <a:p>
          <a:endParaRPr lang="en-US"/>
        </a:p>
      </dgm:t>
    </dgm:pt>
    <dgm:pt modelId="{F70CECF5-4C74-47DA-88B9-6E2C39645FEE}" type="pres">
      <dgm:prSet presAssocID="{A848B819-554F-43DF-8D61-D1A2C0B73041}" presName="root" presStyleCnt="0">
        <dgm:presLayoutVars>
          <dgm:dir/>
          <dgm:resizeHandles val="exact"/>
        </dgm:presLayoutVars>
      </dgm:prSet>
      <dgm:spPr/>
    </dgm:pt>
    <dgm:pt modelId="{27AD2430-2F1F-4B2D-9BEE-B512D129BE32}" type="pres">
      <dgm:prSet presAssocID="{7F38332C-7A5C-4BA2-A089-050F5C4D08C8}" presName="compNode" presStyleCnt="0"/>
      <dgm:spPr/>
    </dgm:pt>
    <dgm:pt modelId="{BF98B450-CA4E-4A07-85A8-2043AC81292A}" type="pres">
      <dgm:prSet presAssocID="{7F38332C-7A5C-4BA2-A089-050F5C4D08C8}" presName="iconBgRect" presStyleLbl="bgShp" presStyleIdx="0" presStyleCnt="6" custLinFactNeighborX="-67846" custLinFactNeighborY="6026"/>
      <dgm:spPr/>
    </dgm:pt>
    <dgm:pt modelId="{D17594C2-9FC3-47FC-BF8C-2B7E7CE5DE0C}" type="pres">
      <dgm:prSet presAssocID="{7F38332C-7A5C-4BA2-A089-050F5C4D08C8}" presName="iconRect" presStyleLbl="node1" presStyleIdx="0" presStyleCnt="6" custLinFactX="-18246" custLinFactNeighborX="-100000" custLinFactNeighborY="1050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F481D41A-4B74-4DD0-A84A-D2A9770F7A74}" type="pres">
      <dgm:prSet presAssocID="{7F38332C-7A5C-4BA2-A089-050F5C4D08C8}" presName="spaceRect" presStyleCnt="0"/>
      <dgm:spPr/>
    </dgm:pt>
    <dgm:pt modelId="{3DA08BB9-A1A0-4174-89BA-924333E8C942}" type="pres">
      <dgm:prSet presAssocID="{7F38332C-7A5C-4BA2-A089-050F5C4D08C8}" presName="textRect" presStyleLbl="revTx" presStyleIdx="0" presStyleCnt="6" custLinFactNeighborX="-36698" custLinFactNeighborY="2044">
        <dgm:presLayoutVars>
          <dgm:chMax val="1"/>
          <dgm:chPref val="1"/>
        </dgm:presLayoutVars>
      </dgm:prSet>
      <dgm:spPr/>
    </dgm:pt>
    <dgm:pt modelId="{C60D9A05-4EF2-4FA4-AA83-491BAEF95333}" type="pres">
      <dgm:prSet presAssocID="{DE9783B1-7A13-4A01-965A-71B745D3BC66}" presName="sibTrans" presStyleCnt="0"/>
      <dgm:spPr/>
    </dgm:pt>
    <dgm:pt modelId="{931B6EA9-E044-4DE3-B43B-F9B702E1FF4F}" type="pres">
      <dgm:prSet presAssocID="{47EF531E-FDEA-447C-A84A-2EC86008CBD9}" presName="compNode" presStyleCnt="0"/>
      <dgm:spPr/>
    </dgm:pt>
    <dgm:pt modelId="{CE34D356-6CB7-4796-94C9-722E979EFE21}" type="pres">
      <dgm:prSet presAssocID="{47EF531E-FDEA-447C-A84A-2EC86008CBD9}" presName="iconBgRect" presStyleLbl="bgShp" presStyleIdx="1" presStyleCnt="6" custLinFactNeighborX="4573" custLinFactNeighborY="5590"/>
      <dgm:spPr/>
    </dgm:pt>
    <dgm:pt modelId="{21578230-0A2A-490E-BD85-DC3718FA210F}" type="pres">
      <dgm:prSet presAssocID="{47EF531E-FDEA-447C-A84A-2EC86008CBD9}" presName="iconRect" presStyleLbl="node1" presStyleIdx="1" presStyleCnt="6" custLinFactNeighborX="7969" custLinFactNeighborY="974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CA50FBD-619A-4115-9A4E-A8E35DDCAC9E}" type="pres">
      <dgm:prSet presAssocID="{47EF531E-FDEA-447C-A84A-2EC86008CBD9}" presName="spaceRect" presStyleCnt="0"/>
      <dgm:spPr/>
    </dgm:pt>
    <dgm:pt modelId="{15A72B40-D6E9-4880-9A8D-A5AC5AE104D3}" type="pres">
      <dgm:prSet presAssocID="{47EF531E-FDEA-447C-A84A-2EC86008CBD9}" presName="textRect" presStyleLbl="revTx" presStyleIdx="1" presStyleCnt="6" custScaleX="103387" custScaleY="97338" custLinFactNeighborX="2789" custLinFactNeighborY="1002">
        <dgm:presLayoutVars>
          <dgm:chMax val="1"/>
          <dgm:chPref val="1"/>
        </dgm:presLayoutVars>
      </dgm:prSet>
      <dgm:spPr/>
    </dgm:pt>
    <dgm:pt modelId="{67EFE9CE-5B6F-471D-A32A-3A9771B982A1}" type="pres">
      <dgm:prSet presAssocID="{BB6CAF59-B666-447B-A103-3E524D61B353}" presName="sibTrans" presStyleCnt="0"/>
      <dgm:spPr/>
    </dgm:pt>
    <dgm:pt modelId="{F6958116-01BC-4B2D-8600-1F1F2397499D}" type="pres">
      <dgm:prSet presAssocID="{CDACF103-94CC-489F-8F6A-F7ED88929E0C}" presName="compNode" presStyleCnt="0"/>
      <dgm:spPr/>
    </dgm:pt>
    <dgm:pt modelId="{C02B4107-7CBC-4ADD-AE95-B76F8454EE96}" type="pres">
      <dgm:prSet presAssocID="{CDACF103-94CC-489F-8F6A-F7ED88929E0C}" presName="iconBgRect" presStyleLbl="bgShp" presStyleIdx="2" presStyleCnt="6" custLinFactNeighborX="55745" custLinFactNeighborY="8181"/>
      <dgm:spPr/>
    </dgm:pt>
    <dgm:pt modelId="{5096CADC-83E0-40AE-BD37-1F65A2A00E08}" type="pres">
      <dgm:prSet presAssocID="{CDACF103-94CC-489F-8F6A-F7ED88929E0C}" presName="iconRect" presStyleLbl="node1" presStyleIdx="2" presStyleCnt="6" custLinFactNeighborX="97154" custLinFactNeighborY="1425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F8338F5C-056F-4C24-AD8F-DEB4F4F3907A}" type="pres">
      <dgm:prSet presAssocID="{CDACF103-94CC-489F-8F6A-F7ED88929E0C}" presName="spaceRect" presStyleCnt="0"/>
      <dgm:spPr/>
    </dgm:pt>
    <dgm:pt modelId="{25770FD4-9CE5-417A-BBC7-768E8D1FC445}" type="pres">
      <dgm:prSet presAssocID="{CDACF103-94CC-489F-8F6A-F7ED88929E0C}" presName="textRect" presStyleLbl="revTx" presStyleIdx="2" presStyleCnt="6" custLinFactNeighborX="36427" custLinFactNeighborY="2044">
        <dgm:presLayoutVars>
          <dgm:chMax val="1"/>
          <dgm:chPref val="1"/>
        </dgm:presLayoutVars>
      </dgm:prSet>
      <dgm:spPr/>
    </dgm:pt>
    <dgm:pt modelId="{B1950E74-B58B-4089-8DDB-5D2FE0A94E7C}" type="pres">
      <dgm:prSet presAssocID="{EB4A2327-09D1-4E5A-9AB1-219DAD620097}" presName="sibTrans" presStyleCnt="0"/>
      <dgm:spPr/>
    </dgm:pt>
    <dgm:pt modelId="{A4640B7A-F3E3-4704-81BB-ABFFD7014B31}" type="pres">
      <dgm:prSet presAssocID="{782313D2-3C18-4FAC-B896-0050184B66D5}" presName="compNode" presStyleCnt="0"/>
      <dgm:spPr/>
    </dgm:pt>
    <dgm:pt modelId="{274247D2-EDA4-462F-A515-1AF1358F13FF}" type="pres">
      <dgm:prSet presAssocID="{782313D2-3C18-4FAC-B896-0050184B66D5}" presName="iconBgRect" presStyleLbl="bgShp" presStyleIdx="3" presStyleCnt="6" custLinFactNeighborX="-1078" custLinFactNeighborY="6106"/>
      <dgm:spPr/>
    </dgm:pt>
    <dgm:pt modelId="{4D1377BD-6957-4BCE-A367-DA38E0ECEEFA}" type="pres">
      <dgm:prSet presAssocID="{782313D2-3C18-4FAC-B896-0050184B66D5}" presName="iconRect" presStyleLbl="node1" presStyleIdx="3" presStyleCnt="6" custLinFactNeighborX="-3759" custLinFactNeighborY="148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50C31DD7-0958-47FA-A871-35A687330F82}" type="pres">
      <dgm:prSet presAssocID="{782313D2-3C18-4FAC-B896-0050184B66D5}" presName="spaceRect" presStyleCnt="0"/>
      <dgm:spPr/>
    </dgm:pt>
    <dgm:pt modelId="{2A166CB2-2728-47EA-8D6C-40E8394B5126}" type="pres">
      <dgm:prSet presAssocID="{782313D2-3C18-4FAC-B896-0050184B66D5}" presName="textRect" presStyleLbl="revTx" presStyleIdx="3" presStyleCnt="6" custScaleX="124514" custScaleY="96887" custLinFactNeighborX="8713" custLinFactNeighborY="-7053">
        <dgm:presLayoutVars>
          <dgm:chMax val="1"/>
          <dgm:chPref val="1"/>
        </dgm:presLayoutVars>
      </dgm:prSet>
      <dgm:spPr/>
    </dgm:pt>
    <dgm:pt modelId="{BE8E83D6-368B-422C-86BD-8D54E837A213}" type="pres">
      <dgm:prSet presAssocID="{68DEA778-FF9C-438B-AD92-1CDCE7E6605B}" presName="sibTrans" presStyleCnt="0"/>
      <dgm:spPr/>
    </dgm:pt>
    <dgm:pt modelId="{4268FDE1-2614-4968-9304-8BA604DFA11D}" type="pres">
      <dgm:prSet presAssocID="{F69628B1-A2F1-4184-92B0-8AEE5854DC99}" presName="compNode" presStyleCnt="0"/>
      <dgm:spPr/>
    </dgm:pt>
    <dgm:pt modelId="{42227584-2424-4665-BA56-1C1E713B69CA}" type="pres">
      <dgm:prSet presAssocID="{F69628B1-A2F1-4184-92B0-8AEE5854DC99}" presName="iconBgRect" presStyleLbl="bgShp" presStyleIdx="4" presStyleCnt="6" custLinFactNeighborX="11435" custLinFactNeighborY="12596"/>
      <dgm:spPr/>
    </dgm:pt>
    <dgm:pt modelId="{61622134-FA0C-4BDC-92E5-4586BBF5DE3B}" type="pres">
      <dgm:prSet presAssocID="{F69628B1-A2F1-4184-92B0-8AEE5854DC99}" presName="iconRect" presStyleLbl="node1" presStyleIdx="4" presStyleCnt="6" custLinFactNeighborX="19929" custLinFactNeighborY="21953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664FF47-982F-4422-B482-655CEC0DCAD6}" type="pres">
      <dgm:prSet presAssocID="{F69628B1-A2F1-4184-92B0-8AEE5854DC99}" presName="spaceRect" presStyleCnt="0"/>
      <dgm:spPr/>
    </dgm:pt>
    <dgm:pt modelId="{E3D2E4CC-CC77-4193-B482-9EC93796B6BD}" type="pres">
      <dgm:prSet presAssocID="{F69628B1-A2F1-4184-92B0-8AEE5854DC99}" presName="textRect" presStyleLbl="revTx" presStyleIdx="4" presStyleCnt="6" custScaleX="154508" custLinFactNeighborX="4356" custLinFactNeighborY="-6274">
        <dgm:presLayoutVars>
          <dgm:chMax val="1"/>
          <dgm:chPref val="1"/>
        </dgm:presLayoutVars>
      </dgm:prSet>
      <dgm:spPr/>
    </dgm:pt>
    <dgm:pt modelId="{2FD65DED-DD6C-462B-A8FC-6546B32C905A}" type="pres">
      <dgm:prSet presAssocID="{AFEF7D3A-4DE8-4E59-9589-869F63047B70}" presName="sibTrans" presStyleCnt="0"/>
      <dgm:spPr/>
    </dgm:pt>
    <dgm:pt modelId="{360AFD7F-F66F-4039-93E6-A821F792DF39}" type="pres">
      <dgm:prSet presAssocID="{BB79EB59-A0CA-4768-8708-BA7F702EA779}" presName="compNode" presStyleCnt="0"/>
      <dgm:spPr/>
    </dgm:pt>
    <dgm:pt modelId="{F3DF8974-2A04-49CF-BFF8-D5850DCDDE3F}" type="pres">
      <dgm:prSet presAssocID="{BB79EB59-A0CA-4768-8708-BA7F702EA779}" presName="iconBgRect" presStyleLbl="bgShp" presStyleIdx="5" presStyleCnt="6" custLinFactNeighborX="-4466" custLinFactNeighborY="6615"/>
      <dgm:spPr/>
    </dgm:pt>
    <dgm:pt modelId="{2F9A80C5-54C7-44EC-B8A9-91922FCC804F}" type="pres">
      <dgm:prSet presAssocID="{BB79EB59-A0CA-4768-8708-BA7F702EA779}" presName="iconRect" presStyleLbl="node1" presStyleIdx="5" presStyleCnt="6" custLinFactNeighborX="-7783" custLinFactNeighborY="1153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521EE8C2-A333-4B89-BCBB-01890FF86460}" type="pres">
      <dgm:prSet presAssocID="{BB79EB59-A0CA-4768-8708-BA7F702EA779}" presName="spaceRect" presStyleCnt="0"/>
      <dgm:spPr/>
    </dgm:pt>
    <dgm:pt modelId="{53CE8340-4392-4D75-ADA4-D93188EDD4E1}" type="pres">
      <dgm:prSet presAssocID="{BB79EB59-A0CA-4768-8708-BA7F702EA779}" presName="textRect" presStyleLbl="revTx" presStyleIdx="5" presStyleCnt="6" custScaleX="132886" custLinFactNeighborX="1089" custLinFactNeighborY="-6274">
        <dgm:presLayoutVars>
          <dgm:chMax val="1"/>
          <dgm:chPref val="1"/>
        </dgm:presLayoutVars>
      </dgm:prSet>
      <dgm:spPr/>
    </dgm:pt>
  </dgm:ptLst>
  <dgm:cxnLst>
    <dgm:cxn modelId="{7E327310-F4D6-4301-B850-7EC578EF7AFE}" srcId="{A848B819-554F-43DF-8D61-D1A2C0B73041}" destId="{47EF531E-FDEA-447C-A84A-2EC86008CBD9}" srcOrd="1" destOrd="0" parTransId="{A3B6CEEC-1522-4447-B7C7-C4F440ABC852}" sibTransId="{BB6CAF59-B666-447B-A103-3E524D61B353}"/>
    <dgm:cxn modelId="{0101E132-7E9F-4DBD-B2C9-32D62F591A3D}" srcId="{A848B819-554F-43DF-8D61-D1A2C0B73041}" destId="{F69628B1-A2F1-4184-92B0-8AEE5854DC99}" srcOrd="4" destOrd="0" parTransId="{64A16A20-99BA-49C2-B004-2588ADD28346}" sibTransId="{AFEF7D3A-4DE8-4E59-9589-869F63047B70}"/>
    <dgm:cxn modelId="{F795B446-4751-4CB6-A581-0917C7753AED}" srcId="{A848B819-554F-43DF-8D61-D1A2C0B73041}" destId="{7F38332C-7A5C-4BA2-A089-050F5C4D08C8}" srcOrd="0" destOrd="0" parTransId="{49B2E6EA-3735-4AF1-A5D5-E94A7A0D29DD}" sibTransId="{DE9783B1-7A13-4A01-965A-71B745D3BC66}"/>
    <dgm:cxn modelId="{A7386153-6EEC-4C40-8593-A09F3BC50451}" type="presOf" srcId="{A848B819-554F-43DF-8D61-D1A2C0B73041}" destId="{F70CECF5-4C74-47DA-88B9-6E2C39645FEE}" srcOrd="0" destOrd="0" presId="urn:microsoft.com/office/officeart/2018/5/layout/IconCircleLabelList"/>
    <dgm:cxn modelId="{9950C653-42CA-764E-AF32-D23C5BFBC2DF}" type="presOf" srcId="{BB79EB59-A0CA-4768-8708-BA7F702EA779}" destId="{53CE8340-4392-4D75-ADA4-D93188EDD4E1}" srcOrd="0" destOrd="0" presId="urn:microsoft.com/office/officeart/2018/5/layout/IconCircleLabelList"/>
    <dgm:cxn modelId="{217CF35A-A465-7347-8CED-B5DC9CF50CCA}" type="presOf" srcId="{CDACF103-94CC-489F-8F6A-F7ED88929E0C}" destId="{25770FD4-9CE5-417A-BBC7-768E8D1FC445}" srcOrd="0" destOrd="0" presId="urn:microsoft.com/office/officeart/2018/5/layout/IconCircleLabelList"/>
    <dgm:cxn modelId="{939C3E81-37DA-2249-93B6-2A0BC33D0A43}" type="presOf" srcId="{782313D2-3C18-4FAC-B896-0050184B66D5}" destId="{2A166CB2-2728-47EA-8D6C-40E8394B5126}" srcOrd="0" destOrd="0" presId="urn:microsoft.com/office/officeart/2018/5/layout/IconCircleLabelList"/>
    <dgm:cxn modelId="{7D555089-B201-A84D-A02A-ADBEE8B0CEE0}" type="presOf" srcId="{47EF531E-FDEA-447C-A84A-2EC86008CBD9}" destId="{15A72B40-D6E9-4880-9A8D-A5AC5AE104D3}" srcOrd="0" destOrd="0" presId="urn:microsoft.com/office/officeart/2018/5/layout/IconCircleLabelList"/>
    <dgm:cxn modelId="{66779CB6-CB2A-DB4F-ABB8-1EA5533A16CA}" type="presOf" srcId="{F69628B1-A2F1-4184-92B0-8AEE5854DC99}" destId="{E3D2E4CC-CC77-4193-B482-9EC93796B6BD}" srcOrd="0" destOrd="0" presId="urn:microsoft.com/office/officeart/2018/5/layout/IconCircleLabelList"/>
    <dgm:cxn modelId="{7813B9D2-F5EA-4096-9C2F-160A90A7B3E1}" srcId="{A848B819-554F-43DF-8D61-D1A2C0B73041}" destId="{BB79EB59-A0CA-4768-8708-BA7F702EA779}" srcOrd="5" destOrd="0" parTransId="{436F57C1-4853-4904-BDFA-32D65459445E}" sibTransId="{E68E1E96-02E8-454E-AAD5-7C47A1CE68E1}"/>
    <dgm:cxn modelId="{9988E5D6-8E5B-4EBC-A159-9D987F90286D}" srcId="{A848B819-554F-43DF-8D61-D1A2C0B73041}" destId="{782313D2-3C18-4FAC-B896-0050184B66D5}" srcOrd="3" destOrd="0" parTransId="{6E556A94-DE27-43E6-9336-38A3540359B7}" sibTransId="{68DEA778-FF9C-438B-AD92-1CDCE7E6605B}"/>
    <dgm:cxn modelId="{01D938F1-1D06-432C-8767-59CACC8CAA86}" srcId="{A848B819-554F-43DF-8D61-D1A2C0B73041}" destId="{CDACF103-94CC-489F-8F6A-F7ED88929E0C}" srcOrd="2" destOrd="0" parTransId="{EAB277C9-AB91-45F3-9BBE-6DE45234E2CC}" sibTransId="{EB4A2327-09D1-4E5A-9AB1-219DAD620097}"/>
    <dgm:cxn modelId="{3F5397F7-9BA3-7F4A-8B99-B0751CF28CBE}" type="presOf" srcId="{7F38332C-7A5C-4BA2-A089-050F5C4D08C8}" destId="{3DA08BB9-A1A0-4174-89BA-924333E8C942}" srcOrd="0" destOrd="0" presId="urn:microsoft.com/office/officeart/2018/5/layout/IconCircleLabelList"/>
    <dgm:cxn modelId="{672597AB-025D-5F46-8986-0DBD0F10D4EC}" type="presParOf" srcId="{F70CECF5-4C74-47DA-88B9-6E2C39645FEE}" destId="{27AD2430-2F1F-4B2D-9BEE-B512D129BE32}" srcOrd="0" destOrd="0" presId="urn:microsoft.com/office/officeart/2018/5/layout/IconCircleLabelList"/>
    <dgm:cxn modelId="{9C8290BE-229D-C045-938E-246AEC371118}" type="presParOf" srcId="{27AD2430-2F1F-4B2D-9BEE-B512D129BE32}" destId="{BF98B450-CA4E-4A07-85A8-2043AC81292A}" srcOrd="0" destOrd="0" presId="urn:microsoft.com/office/officeart/2018/5/layout/IconCircleLabelList"/>
    <dgm:cxn modelId="{847DA7F4-DD33-D842-A172-C68DE756775D}" type="presParOf" srcId="{27AD2430-2F1F-4B2D-9BEE-B512D129BE32}" destId="{D17594C2-9FC3-47FC-BF8C-2B7E7CE5DE0C}" srcOrd="1" destOrd="0" presId="urn:microsoft.com/office/officeart/2018/5/layout/IconCircleLabelList"/>
    <dgm:cxn modelId="{A2B795E6-D3B2-EA46-8FA3-FF4AB1EEC2FA}" type="presParOf" srcId="{27AD2430-2F1F-4B2D-9BEE-B512D129BE32}" destId="{F481D41A-4B74-4DD0-A84A-D2A9770F7A74}" srcOrd="2" destOrd="0" presId="urn:microsoft.com/office/officeart/2018/5/layout/IconCircleLabelList"/>
    <dgm:cxn modelId="{C3D4FF2F-A951-F74B-B562-0156A6EE38AB}" type="presParOf" srcId="{27AD2430-2F1F-4B2D-9BEE-B512D129BE32}" destId="{3DA08BB9-A1A0-4174-89BA-924333E8C942}" srcOrd="3" destOrd="0" presId="urn:microsoft.com/office/officeart/2018/5/layout/IconCircleLabelList"/>
    <dgm:cxn modelId="{9D5A073F-3C1F-FD44-8A19-C2F5549CF200}" type="presParOf" srcId="{F70CECF5-4C74-47DA-88B9-6E2C39645FEE}" destId="{C60D9A05-4EF2-4FA4-AA83-491BAEF95333}" srcOrd="1" destOrd="0" presId="urn:microsoft.com/office/officeart/2018/5/layout/IconCircleLabelList"/>
    <dgm:cxn modelId="{7BA0BC52-B419-C143-B81D-18C8B0C88A59}" type="presParOf" srcId="{F70CECF5-4C74-47DA-88B9-6E2C39645FEE}" destId="{931B6EA9-E044-4DE3-B43B-F9B702E1FF4F}" srcOrd="2" destOrd="0" presId="urn:microsoft.com/office/officeart/2018/5/layout/IconCircleLabelList"/>
    <dgm:cxn modelId="{49385632-0D38-9940-8C6A-685185376DB9}" type="presParOf" srcId="{931B6EA9-E044-4DE3-B43B-F9B702E1FF4F}" destId="{CE34D356-6CB7-4796-94C9-722E979EFE21}" srcOrd="0" destOrd="0" presId="urn:microsoft.com/office/officeart/2018/5/layout/IconCircleLabelList"/>
    <dgm:cxn modelId="{72F514C9-469F-794B-B01E-7827D50FCEA0}" type="presParOf" srcId="{931B6EA9-E044-4DE3-B43B-F9B702E1FF4F}" destId="{21578230-0A2A-490E-BD85-DC3718FA210F}" srcOrd="1" destOrd="0" presId="urn:microsoft.com/office/officeart/2018/5/layout/IconCircleLabelList"/>
    <dgm:cxn modelId="{1734F538-149F-F540-AA37-D54ADE4A486B}" type="presParOf" srcId="{931B6EA9-E044-4DE3-B43B-F9B702E1FF4F}" destId="{8CA50FBD-619A-4115-9A4E-A8E35DDCAC9E}" srcOrd="2" destOrd="0" presId="urn:microsoft.com/office/officeart/2018/5/layout/IconCircleLabelList"/>
    <dgm:cxn modelId="{A8518D1B-EAA6-474E-8424-FC2B74598299}" type="presParOf" srcId="{931B6EA9-E044-4DE3-B43B-F9B702E1FF4F}" destId="{15A72B40-D6E9-4880-9A8D-A5AC5AE104D3}" srcOrd="3" destOrd="0" presId="urn:microsoft.com/office/officeart/2018/5/layout/IconCircleLabelList"/>
    <dgm:cxn modelId="{580576EA-724D-5648-906E-A30908611869}" type="presParOf" srcId="{F70CECF5-4C74-47DA-88B9-6E2C39645FEE}" destId="{67EFE9CE-5B6F-471D-A32A-3A9771B982A1}" srcOrd="3" destOrd="0" presId="urn:microsoft.com/office/officeart/2018/5/layout/IconCircleLabelList"/>
    <dgm:cxn modelId="{E68BE204-3B34-D64A-BA38-CE2A5E336E58}" type="presParOf" srcId="{F70CECF5-4C74-47DA-88B9-6E2C39645FEE}" destId="{F6958116-01BC-4B2D-8600-1F1F2397499D}" srcOrd="4" destOrd="0" presId="urn:microsoft.com/office/officeart/2018/5/layout/IconCircleLabelList"/>
    <dgm:cxn modelId="{A76FAD67-3888-6441-AF30-457B4DAFE0DD}" type="presParOf" srcId="{F6958116-01BC-4B2D-8600-1F1F2397499D}" destId="{C02B4107-7CBC-4ADD-AE95-B76F8454EE96}" srcOrd="0" destOrd="0" presId="urn:microsoft.com/office/officeart/2018/5/layout/IconCircleLabelList"/>
    <dgm:cxn modelId="{C97A76A4-9D4B-BE4A-851C-F037A7868269}" type="presParOf" srcId="{F6958116-01BC-4B2D-8600-1F1F2397499D}" destId="{5096CADC-83E0-40AE-BD37-1F65A2A00E08}" srcOrd="1" destOrd="0" presId="urn:microsoft.com/office/officeart/2018/5/layout/IconCircleLabelList"/>
    <dgm:cxn modelId="{C6393C52-FCFD-924A-90AA-3285ABE32E65}" type="presParOf" srcId="{F6958116-01BC-4B2D-8600-1F1F2397499D}" destId="{F8338F5C-056F-4C24-AD8F-DEB4F4F3907A}" srcOrd="2" destOrd="0" presId="urn:microsoft.com/office/officeart/2018/5/layout/IconCircleLabelList"/>
    <dgm:cxn modelId="{E920A89B-E9AA-CA42-95F2-942CB9F432F9}" type="presParOf" srcId="{F6958116-01BC-4B2D-8600-1F1F2397499D}" destId="{25770FD4-9CE5-417A-BBC7-768E8D1FC445}" srcOrd="3" destOrd="0" presId="urn:microsoft.com/office/officeart/2018/5/layout/IconCircleLabelList"/>
    <dgm:cxn modelId="{E76CA3DE-EFA0-E54B-A270-09F1B7CFCB4E}" type="presParOf" srcId="{F70CECF5-4C74-47DA-88B9-6E2C39645FEE}" destId="{B1950E74-B58B-4089-8DDB-5D2FE0A94E7C}" srcOrd="5" destOrd="0" presId="urn:microsoft.com/office/officeart/2018/5/layout/IconCircleLabelList"/>
    <dgm:cxn modelId="{AFF8330B-8328-CF4E-8409-D1F8551ED893}" type="presParOf" srcId="{F70CECF5-4C74-47DA-88B9-6E2C39645FEE}" destId="{A4640B7A-F3E3-4704-81BB-ABFFD7014B31}" srcOrd="6" destOrd="0" presId="urn:microsoft.com/office/officeart/2018/5/layout/IconCircleLabelList"/>
    <dgm:cxn modelId="{1549565C-8E5B-4248-8978-603C20BF1E09}" type="presParOf" srcId="{A4640B7A-F3E3-4704-81BB-ABFFD7014B31}" destId="{274247D2-EDA4-462F-A515-1AF1358F13FF}" srcOrd="0" destOrd="0" presId="urn:microsoft.com/office/officeart/2018/5/layout/IconCircleLabelList"/>
    <dgm:cxn modelId="{718A98D7-4719-7D46-8692-422DB4CFF1F8}" type="presParOf" srcId="{A4640B7A-F3E3-4704-81BB-ABFFD7014B31}" destId="{4D1377BD-6957-4BCE-A367-DA38E0ECEEFA}" srcOrd="1" destOrd="0" presId="urn:microsoft.com/office/officeart/2018/5/layout/IconCircleLabelList"/>
    <dgm:cxn modelId="{599FB471-1826-C14C-A085-4A25FF57FECF}" type="presParOf" srcId="{A4640B7A-F3E3-4704-81BB-ABFFD7014B31}" destId="{50C31DD7-0958-47FA-A871-35A687330F82}" srcOrd="2" destOrd="0" presId="urn:microsoft.com/office/officeart/2018/5/layout/IconCircleLabelList"/>
    <dgm:cxn modelId="{C2C74EDC-A7CF-9249-B21D-3D1546738E50}" type="presParOf" srcId="{A4640B7A-F3E3-4704-81BB-ABFFD7014B31}" destId="{2A166CB2-2728-47EA-8D6C-40E8394B5126}" srcOrd="3" destOrd="0" presId="urn:microsoft.com/office/officeart/2018/5/layout/IconCircleLabelList"/>
    <dgm:cxn modelId="{63A53CF5-5CEA-3A49-A6CA-B82BEDC32CB8}" type="presParOf" srcId="{F70CECF5-4C74-47DA-88B9-6E2C39645FEE}" destId="{BE8E83D6-368B-422C-86BD-8D54E837A213}" srcOrd="7" destOrd="0" presId="urn:microsoft.com/office/officeart/2018/5/layout/IconCircleLabelList"/>
    <dgm:cxn modelId="{0707D1CC-F241-624C-BFFB-1B08EC9ED3F1}" type="presParOf" srcId="{F70CECF5-4C74-47DA-88B9-6E2C39645FEE}" destId="{4268FDE1-2614-4968-9304-8BA604DFA11D}" srcOrd="8" destOrd="0" presId="urn:microsoft.com/office/officeart/2018/5/layout/IconCircleLabelList"/>
    <dgm:cxn modelId="{E20A3D22-DEC5-0A4A-8E55-251E6696C011}" type="presParOf" srcId="{4268FDE1-2614-4968-9304-8BA604DFA11D}" destId="{42227584-2424-4665-BA56-1C1E713B69CA}" srcOrd="0" destOrd="0" presId="urn:microsoft.com/office/officeart/2018/5/layout/IconCircleLabelList"/>
    <dgm:cxn modelId="{BFF83F7F-1F69-EB45-82AF-54D83AFDB14A}" type="presParOf" srcId="{4268FDE1-2614-4968-9304-8BA604DFA11D}" destId="{61622134-FA0C-4BDC-92E5-4586BBF5DE3B}" srcOrd="1" destOrd="0" presId="urn:microsoft.com/office/officeart/2018/5/layout/IconCircleLabelList"/>
    <dgm:cxn modelId="{41A394CF-3485-174B-B851-A89934FCA4BA}" type="presParOf" srcId="{4268FDE1-2614-4968-9304-8BA604DFA11D}" destId="{2664FF47-982F-4422-B482-655CEC0DCAD6}" srcOrd="2" destOrd="0" presId="urn:microsoft.com/office/officeart/2018/5/layout/IconCircleLabelList"/>
    <dgm:cxn modelId="{40A3CD0B-313E-B74C-AE06-610E5E0DE59B}" type="presParOf" srcId="{4268FDE1-2614-4968-9304-8BA604DFA11D}" destId="{E3D2E4CC-CC77-4193-B482-9EC93796B6BD}" srcOrd="3" destOrd="0" presId="urn:microsoft.com/office/officeart/2018/5/layout/IconCircleLabelList"/>
    <dgm:cxn modelId="{EE2270DF-AA45-5F48-879E-A73D6EB0FCA0}" type="presParOf" srcId="{F70CECF5-4C74-47DA-88B9-6E2C39645FEE}" destId="{2FD65DED-DD6C-462B-A8FC-6546B32C905A}" srcOrd="9" destOrd="0" presId="urn:microsoft.com/office/officeart/2018/5/layout/IconCircleLabelList"/>
    <dgm:cxn modelId="{D3B1F141-54D6-814F-9634-15826DE54851}" type="presParOf" srcId="{F70CECF5-4C74-47DA-88B9-6E2C39645FEE}" destId="{360AFD7F-F66F-4039-93E6-A821F792DF39}" srcOrd="10" destOrd="0" presId="urn:microsoft.com/office/officeart/2018/5/layout/IconCircleLabelList"/>
    <dgm:cxn modelId="{FEA85E8A-1276-804A-BFB1-81F46A58ED7A}" type="presParOf" srcId="{360AFD7F-F66F-4039-93E6-A821F792DF39}" destId="{F3DF8974-2A04-49CF-BFF8-D5850DCDDE3F}" srcOrd="0" destOrd="0" presId="urn:microsoft.com/office/officeart/2018/5/layout/IconCircleLabelList"/>
    <dgm:cxn modelId="{7EB33AF0-3775-8148-93BD-ABC839637301}" type="presParOf" srcId="{360AFD7F-F66F-4039-93E6-A821F792DF39}" destId="{2F9A80C5-54C7-44EC-B8A9-91922FCC804F}" srcOrd="1" destOrd="0" presId="urn:microsoft.com/office/officeart/2018/5/layout/IconCircleLabelList"/>
    <dgm:cxn modelId="{DE27343D-0667-0344-B357-776D3575636B}" type="presParOf" srcId="{360AFD7F-F66F-4039-93E6-A821F792DF39}" destId="{521EE8C2-A333-4B89-BCBB-01890FF86460}" srcOrd="2" destOrd="0" presId="urn:microsoft.com/office/officeart/2018/5/layout/IconCircleLabelList"/>
    <dgm:cxn modelId="{3DC76017-9424-7446-A5AD-AFFBC1CCC241}" type="presParOf" srcId="{360AFD7F-F66F-4039-93E6-A821F792DF39}" destId="{53CE8340-4392-4D75-ADA4-D93188EDD4E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46ED01-3745-40CF-9826-F9CBFBAAFD6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3BCAD8E-CD8C-4953-9255-B9DABF56B07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1. Planning – Idea, Budget, Platform, Audience</a:t>
          </a:r>
          <a:endParaRPr lang="en-US" sz="1800" dirty="0"/>
        </a:p>
      </dgm:t>
    </dgm:pt>
    <dgm:pt modelId="{4F125A37-2876-4065-AB6F-21849CCB63DF}" type="parTrans" cxnId="{02C1889F-5F6F-42D6-946D-F18821FC4265}">
      <dgm:prSet/>
      <dgm:spPr/>
      <dgm:t>
        <a:bodyPr/>
        <a:lstStyle/>
        <a:p>
          <a:endParaRPr lang="en-US"/>
        </a:p>
      </dgm:t>
    </dgm:pt>
    <dgm:pt modelId="{47C9D9F6-CDE2-42E5-91BE-CCD794A81CBC}" type="sibTrans" cxnId="{02C1889F-5F6F-42D6-946D-F18821FC4265}">
      <dgm:prSet/>
      <dgm:spPr/>
      <dgm:t>
        <a:bodyPr/>
        <a:lstStyle/>
        <a:p>
          <a:endParaRPr lang="en-US"/>
        </a:p>
      </dgm:t>
    </dgm:pt>
    <dgm:pt modelId="{A337FD52-3520-433B-AEBC-FF40642EA12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2. Technical Requirement Analysis – Functional vs. Non-Functional</a:t>
          </a:r>
          <a:endParaRPr lang="en-US" sz="1800" dirty="0"/>
        </a:p>
      </dgm:t>
    </dgm:pt>
    <dgm:pt modelId="{B3E18F2F-F8D9-4D4F-BE01-D3DA801B6C28}" type="parTrans" cxnId="{3B1E1EEF-72F4-4664-8163-058B2C8BA5B0}">
      <dgm:prSet/>
      <dgm:spPr/>
      <dgm:t>
        <a:bodyPr/>
        <a:lstStyle/>
        <a:p>
          <a:endParaRPr lang="en-US"/>
        </a:p>
      </dgm:t>
    </dgm:pt>
    <dgm:pt modelId="{377BC29A-ECE6-4ECF-A6D0-09EA3D4069DB}" type="sibTrans" cxnId="{3B1E1EEF-72F4-4664-8163-058B2C8BA5B0}">
      <dgm:prSet/>
      <dgm:spPr/>
      <dgm:t>
        <a:bodyPr/>
        <a:lstStyle/>
        <a:p>
          <a:endParaRPr lang="en-US"/>
        </a:p>
      </dgm:t>
    </dgm:pt>
    <dgm:pt modelId="{99638B6B-EA8E-44C0-BAD6-BC9333B0DD6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4. Testing – Test Cases, Identifying Bugs</a:t>
          </a:r>
          <a:endParaRPr lang="en-US" sz="1800" dirty="0"/>
        </a:p>
      </dgm:t>
    </dgm:pt>
    <dgm:pt modelId="{297B137A-B700-44CB-8648-5E4CC0A4C77C}" type="parTrans" cxnId="{57AC8537-90AE-4EA7-93E9-BE6FDC281181}">
      <dgm:prSet/>
      <dgm:spPr/>
      <dgm:t>
        <a:bodyPr/>
        <a:lstStyle/>
        <a:p>
          <a:endParaRPr lang="en-US"/>
        </a:p>
      </dgm:t>
    </dgm:pt>
    <dgm:pt modelId="{A5A2926D-F4EF-4A2F-A3A3-DFF22C6B6357}" type="sibTrans" cxnId="{57AC8537-90AE-4EA7-93E9-BE6FDC281181}">
      <dgm:prSet/>
      <dgm:spPr/>
      <dgm:t>
        <a:bodyPr/>
        <a:lstStyle/>
        <a:p>
          <a:endParaRPr lang="en-US"/>
        </a:p>
      </dgm:t>
    </dgm:pt>
    <dgm:pt modelId="{ACF75802-844D-4B7E-8CD3-DFC30ECE62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5. Pre-Launch – Marketing, Implementing Feedback</a:t>
          </a:r>
          <a:endParaRPr lang="en-US" sz="1800" dirty="0"/>
        </a:p>
      </dgm:t>
    </dgm:pt>
    <dgm:pt modelId="{A4A06AFF-B10F-46B8-A4B4-B26A6E268A5B}" type="parTrans" cxnId="{0B79B853-E6EA-4FE4-B06A-783CC14FC932}">
      <dgm:prSet/>
      <dgm:spPr/>
      <dgm:t>
        <a:bodyPr/>
        <a:lstStyle/>
        <a:p>
          <a:endParaRPr lang="en-US"/>
        </a:p>
      </dgm:t>
    </dgm:pt>
    <dgm:pt modelId="{4E519E80-8C8C-49D8-92D0-77C0BBBBE962}" type="sibTrans" cxnId="{0B79B853-E6EA-4FE4-B06A-783CC14FC932}">
      <dgm:prSet/>
      <dgm:spPr/>
      <dgm:t>
        <a:bodyPr/>
        <a:lstStyle/>
        <a:p>
          <a:endParaRPr lang="en-US"/>
        </a:p>
      </dgm:t>
    </dgm:pt>
    <dgm:pt modelId="{816C1AC2-3275-4478-8392-3EF93CDC302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6. Deployment – Polishing and Game Launch</a:t>
          </a:r>
          <a:endParaRPr lang="en-US" sz="1800" dirty="0"/>
        </a:p>
      </dgm:t>
    </dgm:pt>
    <dgm:pt modelId="{3984F83C-7B77-40A1-80AD-D25F9FEFB905}" type="parTrans" cxnId="{2339184B-CE01-4E82-BB7E-99099B4F0CFC}">
      <dgm:prSet/>
      <dgm:spPr/>
      <dgm:t>
        <a:bodyPr/>
        <a:lstStyle/>
        <a:p>
          <a:endParaRPr lang="en-US"/>
        </a:p>
      </dgm:t>
    </dgm:pt>
    <dgm:pt modelId="{8FA6D0FE-5BB9-4C1B-876E-54F8E255B4FC}" type="sibTrans" cxnId="{2339184B-CE01-4E82-BB7E-99099B4F0CFC}">
      <dgm:prSet/>
      <dgm:spPr/>
      <dgm:t>
        <a:bodyPr/>
        <a:lstStyle/>
        <a:p>
          <a:endParaRPr lang="en-US"/>
        </a:p>
      </dgm:t>
    </dgm:pt>
    <dgm:pt modelId="{2F3567C2-005F-4CBF-B053-58AC9DF90AF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7. Maintenance – Patching Lingering Issues, Maintaining Servers, and Development of DLC</a:t>
          </a:r>
          <a:endParaRPr lang="en-US" sz="1800" dirty="0"/>
        </a:p>
      </dgm:t>
    </dgm:pt>
    <dgm:pt modelId="{121B60A3-B4B5-4E88-880B-F90C9653BA19}" type="parTrans" cxnId="{E91DFAE2-D405-4C60-8D69-CC4684A7F6AD}">
      <dgm:prSet/>
      <dgm:spPr/>
      <dgm:t>
        <a:bodyPr/>
        <a:lstStyle/>
        <a:p>
          <a:endParaRPr lang="en-US"/>
        </a:p>
      </dgm:t>
    </dgm:pt>
    <dgm:pt modelId="{FBB19005-1D8F-4A7F-8A88-1BFDB615ACE4}" type="sibTrans" cxnId="{E91DFAE2-D405-4C60-8D69-CC4684A7F6AD}">
      <dgm:prSet/>
      <dgm:spPr/>
      <dgm:t>
        <a:bodyPr/>
        <a:lstStyle/>
        <a:p>
          <a:endParaRPr lang="en-US"/>
        </a:p>
      </dgm:t>
    </dgm:pt>
    <dgm:pt modelId="{43DABD10-589A-40E2-B66D-A4AF7245D20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3. Development – Programming and Implementation of Requirements</a:t>
          </a:r>
          <a:endParaRPr lang="en-US" sz="1800" dirty="0"/>
        </a:p>
      </dgm:t>
    </dgm:pt>
    <dgm:pt modelId="{2D90A222-A010-4890-A8E4-51635B31716B}" type="sibTrans" cxnId="{3D759ED2-4E3A-4C89-A803-90CD691D77DF}">
      <dgm:prSet/>
      <dgm:spPr/>
      <dgm:t>
        <a:bodyPr/>
        <a:lstStyle/>
        <a:p>
          <a:endParaRPr lang="en-US"/>
        </a:p>
      </dgm:t>
    </dgm:pt>
    <dgm:pt modelId="{FEB5AC45-DD6B-4778-83F5-6AB750F32C35}" type="parTrans" cxnId="{3D759ED2-4E3A-4C89-A803-90CD691D77DF}">
      <dgm:prSet/>
      <dgm:spPr/>
      <dgm:t>
        <a:bodyPr/>
        <a:lstStyle/>
        <a:p>
          <a:endParaRPr lang="en-US"/>
        </a:p>
      </dgm:t>
    </dgm:pt>
    <dgm:pt modelId="{BD066E71-7996-4E16-ADC8-2F5AABE8E016}" type="pres">
      <dgm:prSet presAssocID="{1446ED01-3745-40CF-9826-F9CBFBAAFD6C}" presName="root" presStyleCnt="0">
        <dgm:presLayoutVars>
          <dgm:dir/>
          <dgm:resizeHandles val="exact"/>
        </dgm:presLayoutVars>
      </dgm:prSet>
      <dgm:spPr/>
    </dgm:pt>
    <dgm:pt modelId="{7395975D-912A-4C52-909E-87CCDBE11EEE}" type="pres">
      <dgm:prSet presAssocID="{43BCAD8E-CD8C-4953-9255-B9DABF56B07F}" presName="compNode" presStyleCnt="0"/>
      <dgm:spPr/>
    </dgm:pt>
    <dgm:pt modelId="{4414E9BB-0BD6-4CDC-A601-71561570583F}" type="pres">
      <dgm:prSet presAssocID="{43BCAD8E-CD8C-4953-9255-B9DABF56B07F}" presName="bgRect" presStyleLbl="bgShp" presStyleIdx="0" presStyleCnt="7"/>
      <dgm:spPr/>
    </dgm:pt>
    <dgm:pt modelId="{3096E3F5-FF42-412A-9B34-082B4643D3F9}" type="pres">
      <dgm:prSet presAssocID="{43BCAD8E-CD8C-4953-9255-B9DABF56B07F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7DE7DB32-B234-45C2-B8FE-317A4D5AE47F}" type="pres">
      <dgm:prSet presAssocID="{43BCAD8E-CD8C-4953-9255-B9DABF56B07F}" presName="spaceRect" presStyleCnt="0"/>
      <dgm:spPr/>
    </dgm:pt>
    <dgm:pt modelId="{0AA34D70-028E-4C09-B7A4-23C28D2C3552}" type="pres">
      <dgm:prSet presAssocID="{43BCAD8E-CD8C-4953-9255-B9DABF56B07F}" presName="parTx" presStyleLbl="revTx" presStyleIdx="0" presStyleCnt="7">
        <dgm:presLayoutVars>
          <dgm:chMax val="0"/>
          <dgm:chPref val="0"/>
        </dgm:presLayoutVars>
      </dgm:prSet>
      <dgm:spPr/>
    </dgm:pt>
    <dgm:pt modelId="{26AFD2FA-2029-484B-BD69-B1F2E82D6228}" type="pres">
      <dgm:prSet presAssocID="{47C9D9F6-CDE2-42E5-91BE-CCD794A81CBC}" presName="sibTrans" presStyleCnt="0"/>
      <dgm:spPr/>
    </dgm:pt>
    <dgm:pt modelId="{56825DAD-F23D-4E7F-8AF5-CF859726F8EB}" type="pres">
      <dgm:prSet presAssocID="{A337FD52-3520-433B-AEBC-FF40642EA123}" presName="compNode" presStyleCnt="0"/>
      <dgm:spPr/>
    </dgm:pt>
    <dgm:pt modelId="{AF412028-3B94-41D5-BEF4-C300A00FB12D}" type="pres">
      <dgm:prSet presAssocID="{A337FD52-3520-433B-AEBC-FF40642EA123}" presName="bgRect" presStyleLbl="bgShp" presStyleIdx="1" presStyleCnt="7"/>
      <dgm:spPr/>
    </dgm:pt>
    <dgm:pt modelId="{239A1722-7E12-4CC6-9B17-CD3A9AAB590F}" type="pres">
      <dgm:prSet presAssocID="{A337FD52-3520-433B-AEBC-FF40642EA123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76AB28F-68B1-4704-886A-67CE2D3961BE}" type="pres">
      <dgm:prSet presAssocID="{A337FD52-3520-433B-AEBC-FF40642EA123}" presName="spaceRect" presStyleCnt="0"/>
      <dgm:spPr/>
    </dgm:pt>
    <dgm:pt modelId="{5AFE3986-6526-4451-B3CE-139F4D6D9054}" type="pres">
      <dgm:prSet presAssocID="{A337FD52-3520-433B-AEBC-FF40642EA123}" presName="parTx" presStyleLbl="revTx" presStyleIdx="1" presStyleCnt="7">
        <dgm:presLayoutVars>
          <dgm:chMax val="0"/>
          <dgm:chPref val="0"/>
        </dgm:presLayoutVars>
      </dgm:prSet>
      <dgm:spPr/>
    </dgm:pt>
    <dgm:pt modelId="{13766D11-120A-43ED-80CF-0F3D736E5BE0}" type="pres">
      <dgm:prSet presAssocID="{377BC29A-ECE6-4ECF-A6D0-09EA3D4069DB}" presName="sibTrans" presStyleCnt="0"/>
      <dgm:spPr/>
    </dgm:pt>
    <dgm:pt modelId="{31CF292C-1FF8-4EE8-8842-ED107262537F}" type="pres">
      <dgm:prSet presAssocID="{43DABD10-589A-40E2-B66D-A4AF7245D20B}" presName="compNode" presStyleCnt="0"/>
      <dgm:spPr/>
    </dgm:pt>
    <dgm:pt modelId="{DCF097E4-0C24-4D4F-9BB8-0DE1BA18A701}" type="pres">
      <dgm:prSet presAssocID="{43DABD10-589A-40E2-B66D-A4AF7245D20B}" presName="bgRect" presStyleLbl="bgShp" presStyleIdx="2" presStyleCnt="7"/>
      <dgm:spPr/>
    </dgm:pt>
    <dgm:pt modelId="{E0CCA54D-EEC8-4185-A7D2-BAB0B05181CF}" type="pres">
      <dgm:prSet presAssocID="{43DABD10-589A-40E2-B66D-A4AF7245D20B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C5926CC9-E08B-4B24-B10F-1E1B7D155962}" type="pres">
      <dgm:prSet presAssocID="{43DABD10-589A-40E2-B66D-A4AF7245D20B}" presName="spaceRect" presStyleCnt="0"/>
      <dgm:spPr/>
    </dgm:pt>
    <dgm:pt modelId="{D528EEB2-1978-4EB4-B121-376F0D90CB5E}" type="pres">
      <dgm:prSet presAssocID="{43DABD10-589A-40E2-B66D-A4AF7245D20B}" presName="parTx" presStyleLbl="revTx" presStyleIdx="2" presStyleCnt="7">
        <dgm:presLayoutVars>
          <dgm:chMax val="0"/>
          <dgm:chPref val="0"/>
        </dgm:presLayoutVars>
      </dgm:prSet>
      <dgm:spPr/>
    </dgm:pt>
    <dgm:pt modelId="{D11B95F1-E305-4800-86AF-2250F8797315}" type="pres">
      <dgm:prSet presAssocID="{2D90A222-A010-4890-A8E4-51635B31716B}" presName="sibTrans" presStyleCnt="0"/>
      <dgm:spPr/>
    </dgm:pt>
    <dgm:pt modelId="{926904FE-C545-4322-AA80-AFE4273A21DA}" type="pres">
      <dgm:prSet presAssocID="{99638B6B-EA8E-44C0-BAD6-BC9333B0DD69}" presName="compNode" presStyleCnt="0"/>
      <dgm:spPr/>
    </dgm:pt>
    <dgm:pt modelId="{D1EE3794-E928-4927-8F6D-B3762D5FBDF5}" type="pres">
      <dgm:prSet presAssocID="{99638B6B-EA8E-44C0-BAD6-BC9333B0DD69}" presName="bgRect" presStyleLbl="bgShp" presStyleIdx="3" presStyleCnt="7"/>
      <dgm:spPr/>
    </dgm:pt>
    <dgm:pt modelId="{5F343407-D945-45AF-AEBC-C1111E0B5BF9}" type="pres">
      <dgm:prSet presAssocID="{99638B6B-EA8E-44C0-BAD6-BC9333B0DD69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dy bug"/>
        </a:ext>
      </dgm:extLst>
    </dgm:pt>
    <dgm:pt modelId="{0C478C59-9F01-4CEF-AEA3-889C17C407E8}" type="pres">
      <dgm:prSet presAssocID="{99638B6B-EA8E-44C0-BAD6-BC9333B0DD69}" presName="spaceRect" presStyleCnt="0"/>
      <dgm:spPr/>
    </dgm:pt>
    <dgm:pt modelId="{08B20F89-F6A0-4FD2-82CD-54F6E5E98483}" type="pres">
      <dgm:prSet presAssocID="{99638B6B-EA8E-44C0-BAD6-BC9333B0DD69}" presName="parTx" presStyleLbl="revTx" presStyleIdx="3" presStyleCnt="7">
        <dgm:presLayoutVars>
          <dgm:chMax val="0"/>
          <dgm:chPref val="0"/>
        </dgm:presLayoutVars>
      </dgm:prSet>
      <dgm:spPr/>
    </dgm:pt>
    <dgm:pt modelId="{0377B10A-6A24-4056-B288-60BDD5614C62}" type="pres">
      <dgm:prSet presAssocID="{A5A2926D-F4EF-4A2F-A3A3-DFF22C6B6357}" presName="sibTrans" presStyleCnt="0"/>
      <dgm:spPr/>
    </dgm:pt>
    <dgm:pt modelId="{86E37DBE-E647-4BDE-A2C9-7878D75F61EC}" type="pres">
      <dgm:prSet presAssocID="{ACF75802-844D-4B7E-8CD3-DFC30ECE623E}" presName="compNode" presStyleCnt="0"/>
      <dgm:spPr/>
    </dgm:pt>
    <dgm:pt modelId="{D9576A30-ED87-4A60-A99F-AAB933EFEDFD}" type="pres">
      <dgm:prSet presAssocID="{ACF75802-844D-4B7E-8CD3-DFC30ECE623E}" presName="bgRect" presStyleLbl="bgShp" presStyleIdx="4" presStyleCnt="7"/>
      <dgm:spPr/>
    </dgm:pt>
    <dgm:pt modelId="{35C83CAD-CA58-45F1-976D-A853DBD5FCF6}" type="pres">
      <dgm:prSet presAssocID="{ACF75802-844D-4B7E-8CD3-DFC30ECE623E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5BE85A49-9593-4B97-8E3B-C36112D97EA4}" type="pres">
      <dgm:prSet presAssocID="{ACF75802-844D-4B7E-8CD3-DFC30ECE623E}" presName="spaceRect" presStyleCnt="0"/>
      <dgm:spPr/>
    </dgm:pt>
    <dgm:pt modelId="{A591949B-9A35-422B-AFD7-CF1E74CD53DD}" type="pres">
      <dgm:prSet presAssocID="{ACF75802-844D-4B7E-8CD3-DFC30ECE623E}" presName="parTx" presStyleLbl="revTx" presStyleIdx="4" presStyleCnt="7">
        <dgm:presLayoutVars>
          <dgm:chMax val="0"/>
          <dgm:chPref val="0"/>
        </dgm:presLayoutVars>
      </dgm:prSet>
      <dgm:spPr/>
    </dgm:pt>
    <dgm:pt modelId="{597AB326-E8DB-4B0A-A8E3-4B54B78E6A74}" type="pres">
      <dgm:prSet presAssocID="{4E519E80-8C8C-49D8-92D0-77C0BBBBE962}" presName="sibTrans" presStyleCnt="0"/>
      <dgm:spPr/>
    </dgm:pt>
    <dgm:pt modelId="{7B1D30A1-9313-42A3-87C0-F234AA7D8D7A}" type="pres">
      <dgm:prSet presAssocID="{816C1AC2-3275-4478-8392-3EF93CDC302E}" presName="compNode" presStyleCnt="0"/>
      <dgm:spPr/>
    </dgm:pt>
    <dgm:pt modelId="{FC5020A0-71EF-4366-A246-A1F87E040D53}" type="pres">
      <dgm:prSet presAssocID="{816C1AC2-3275-4478-8392-3EF93CDC302E}" presName="bgRect" presStyleLbl="bgShp" presStyleIdx="5" presStyleCnt="7"/>
      <dgm:spPr/>
    </dgm:pt>
    <dgm:pt modelId="{8E02BF71-CC8C-44B3-AAD9-07D106F27D23}" type="pres">
      <dgm:prSet presAssocID="{816C1AC2-3275-4478-8392-3EF93CDC302E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 with solid fill"/>
        </a:ext>
      </dgm:extLst>
    </dgm:pt>
    <dgm:pt modelId="{9A3FE7DF-8707-4C1F-8296-D1ED0F9E9241}" type="pres">
      <dgm:prSet presAssocID="{816C1AC2-3275-4478-8392-3EF93CDC302E}" presName="spaceRect" presStyleCnt="0"/>
      <dgm:spPr/>
    </dgm:pt>
    <dgm:pt modelId="{60B6BEE3-B566-4547-824A-4B9C3E06BB54}" type="pres">
      <dgm:prSet presAssocID="{816C1AC2-3275-4478-8392-3EF93CDC302E}" presName="parTx" presStyleLbl="revTx" presStyleIdx="5" presStyleCnt="7">
        <dgm:presLayoutVars>
          <dgm:chMax val="0"/>
          <dgm:chPref val="0"/>
        </dgm:presLayoutVars>
      </dgm:prSet>
      <dgm:spPr/>
    </dgm:pt>
    <dgm:pt modelId="{0697660B-71BD-4A07-8B13-FBFA3D49F18D}" type="pres">
      <dgm:prSet presAssocID="{8FA6D0FE-5BB9-4C1B-876E-54F8E255B4FC}" presName="sibTrans" presStyleCnt="0"/>
      <dgm:spPr/>
    </dgm:pt>
    <dgm:pt modelId="{E3B1AA40-5C73-4DAE-B2F8-5D2C581B9199}" type="pres">
      <dgm:prSet presAssocID="{2F3567C2-005F-4CBF-B053-58AC9DF90AFE}" presName="compNode" presStyleCnt="0"/>
      <dgm:spPr/>
    </dgm:pt>
    <dgm:pt modelId="{D7AE1B21-4C1A-4801-93B8-704BD91BE9FD}" type="pres">
      <dgm:prSet presAssocID="{2F3567C2-005F-4CBF-B053-58AC9DF90AFE}" presName="bgRect" presStyleLbl="bgShp" presStyleIdx="6" presStyleCnt="7"/>
      <dgm:spPr/>
    </dgm:pt>
    <dgm:pt modelId="{467456CE-E4BE-4C90-8B3E-8CAD4AA029E0}" type="pres">
      <dgm:prSet presAssocID="{2F3567C2-005F-4CBF-B053-58AC9DF90AFE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AB788001-A1DB-45E7-9C41-02F5EBB7FC0C}" type="pres">
      <dgm:prSet presAssocID="{2F3567C2-005F-4CBF-B053-58AC9DF90AFE}" presName="spaceRect" presStyleCnt="0"/>
      <dgm:spPr/>
    </dgm:pt>
    <dgm:pt modelId="{A8F09AED-E207-496A-BDA1-6DFA511EAC1C}" type="pres">
      <dgm:prSet presAssocID="{2F3567C2-005F-4CBF-B053-58AC9DF90AFE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B4EED516-C513-5F4D-A008-A1F9EA1F9D87}" type="presOf" srcId="{43DABD10-589A-40E2-B66D-A4AF7245D20B}" destId="{D528EEB2-1978-4EB4-B121-376F0D90CB5E}" srcOrd="0" destOrd="0" presId="urn:microsoft.com/office/officeart/2018/2/layout/IconVerticalSolidList"/>
    <dgm:cxn modelId="{ED5A9624-8DE5-2343-AEE0-E50A14FF0C69}" type="presOf" srcId="{43BCAD8E-CD8C-4953-9255-B9DABF56B07F}" destId="{0AA34D70-028E-4C09-B7A4-23C28D2C3552}" srcOrd="0" destOrd="0" presId="urn:microsoft.com/office/officeart/2018/2/layout/IconVerticalSolidList"/>
    <dgm:cxn modelId="{57AC8537-90AE-4EA7-93E9-BE6FDC281181}" srcId="{1446ED01-3745-40CF-9826-F9CBFBAAFD6C}" destId="{99638B6B-EA8E-44C0-BAD6-BC9333B0DD69}" srcOrd="3" destOrd="0" parTransId="{297B137A-B700-44CB-8648-5E4CC0A4C77C}" sibTransId="{A5A2926D-F4EF-4A2F-A3A3-DFF22C6B6357}"/>
    <dgm:cxn modelId="{96ACA244-F60D-AF4C-8CAB-EEF8B0D474A5}" type="presOf" srcId="{A337FD52-3520-433B-AEBC-FF40642EA123}" destId="{5AFE3986-6526-4451-B3CE-139F4D6D9054}" srcOrd="0" destOrd="0" presId="urn:microsoft.com/office/officeart/2018/2/layout/IconVerticalSolidList"/>
    <dgm:cxn modelId="{2339184B-CE01-4E82-BB7E-99099B4F0CFC}" srcId="{1446ED01-3745-40CF-9826-F9CBFBAAFD6C}" destId="{816C1AC2-3275-4478-8392-3EF93CDC302E}" srcOrd="5" destOrd="0" parTransId="{3984F83C-7B77-40A1-80AD-D25F9FEFB905}" sibTransId="{8FA6D0FE-5BB9-4C1B-876E-54F8E255B4FC}"/>
    <dgm:cxn modelId="{0B79B853-E6EA-4FE4-B06A-783CC14FC932}" srcId="{1446ED01-3745-40CF-9826-F9CBFBAAFD6C}" destId="{ACF75802-844D-4B7E-8CD3-DFC30ECE623E}" srcOrd="4" destOrd="0" parTransId="{A4A06AFF-B10F-46B8-A4B4-B26A6E268A5B}" sibTransId="{4E519E80-8C8C-49D8-92D0-77C0BBBBE962}"/>
    <dgm:cxn modelId="{F9FF2093-9DE7-C344-B84B-79F2C9FF7187}" type="presOf" srcId="{2F3567C2-005F-4CBF-B053-58AC9DF90AFE}" destId="{A8F09AED-E207-496A-BDA1-6DFA511EAC1C}" srcOrd="0" destOrd="0" presId="urn:microsoft.com/office/officeart/2018/2/layout/IconVerticalSolidList"/>
    <dgm:cxn modelId="{02C1889F-5F6F-42D6-946D-F18821FC4265}" srcId="{1446ED01-3745-40CF-9826-F9CBFBAAFD6C}" destId="{43BCAD8E-CD8C-4953-9255-B9DABF56B07F}" srcOrd="0" destOrd="0" parTransId="{4F125A37-2876-4065-AB6F-21849CCB63DF}" sibTransId="{47C9D9F6-CDE2-42E5-91BE-CCD794A81CBC}"/>
    <dgm:cxn modelId="{786C24C0-A91B-2444-9069-468F57B90B27}" type="presOf" srcId="{1446ED01-3745-40CF-9826-F9CBFBAAFD6C}" destId="{BD066E71-7996-4E16-ADC8-2F5AABE8E016}" srcOrd="0" destOrd="0" presId="urn:microsoft.com/office/officeart/2018/2/layout/IconVerticalSolidList"/>
    <dgm:cxn modelId="{3D759ED2-4E3A-4C89-A803-90CD691D77DF}" srcId="{1446ED01-3745-40CF-9826-F9CBFBAAFD6C}" destId="{43DABD10-589A-40E2-B66D-A4AF7245D20B}" srcOrd="2" destOrd="0" parTransId="{FEB5AC45-DD6B-4778-83F5-6AB750F32C35}" sibTransId="{2D90A222-A010-4890-A8E4-51635B31716B}"/>
    <dgm:cxn modelId="{A229B1DC-00D7-1243-A370-7E34AF192136}" type="presOf" srcId="{816C1AC2-3275-4478-8392-3EF93CDC302E}" destId="{60B6BEE3-B566-4547-824A-4B9C3E06BB54}" srcOrd="0" destOrd="0" presId="urn:microsoft.com/office/officeart/2018/2/layout/IconVerticalSolidList"/>
    <dgm:cxn modelId="{E91DFAE2-D405-4C60-8D69-CC4684A7F6AD}" srcId="{1446ED01-3745-40CF-9826-F9CBFBAAFD6C}" destId="{2F3567C2-005F-4CBF-B053-58AC9DF90AFE}" srcOrd="6" destOrd="0" parTransId="{121B60A3-B4B5-4E88-880B-F90C9653BA19}" sibTransId="{FBB19005-1D8F-4A7F-8A88-1BFDB615ACE4}"/>
    <dgm:cxn modelId="{E42F45E4-4AA1-2948-ACDA-EA3E14BA3A3A}" type="presOf" srcId="{ACF75802-844D-4B7E-8CD3-DFC30ECE623E}" destId="{A591949B-9A35-422B-AFD7-CF1E74CD53DD}" srcOrd="0" destOrd="0" presId="urn:microsoft.com/office/officeart/2018/2/layout/IconVerticalSolidList"/>
    <dgm:cxn modelId="{3B1E1EEF-72F4-4664-8163-058B2C8BA5B0}" srcId="{1446ED01-3745-40CF-9826-F9CBFBAAFD6C}" destId="{A337FD52-3520-433B-AEBC-FF40642EA123}" srcOrd="1" destOrd="0" parTransId="{B3E18F2F-F8D9-4D4F-BE01-D3DA801B6C28}" sibTransId="{377BC29A-ECE6-4ECF-A6D0-09EA3D4069DB}"/>
    <dgm:cxn modelId="{9156B7FC-BA77-9B48-8F54-2FFB071A2191}" type="presOf" srcId="{99638B6B-EA8E-44C0-BAD6-BC9333B0DD69}" destId="{08B20F89-F6A0-4FD2-82CD-54F6E5E98483}" srcOrd="0" destOrd="0" presId="urn:microsoft.com/office/officeart/2018/2/layout/IconVerticalSolidList"/>
    <dgm:cxn modelId="{1ACEFB13-6889-DE4F-A5ED-880F4AC452CA}" type="presParOf" srcId="{BD066E71-7996-4E16-ADC8-2F5AABE8E016}" destId="{7395975D-912A-4C52-909E-87CCDBE11EEE}" srcOrd="0" destOrd="0" presId="urn:microsoft.com/office/officeart/2018/2/layout/IconVerticalSolidList"/>
    <dgm:cxn modelId="{CA429345-12FD-1046-BAB3-09B3C5F35FC5}" type="presParOf" srcId="{7395975D-912A-4C52-909E-87CCDBE11EEE}" destId="{4414E9BB-0BD6-4CDC-A601-71561570583F}" srcOrd="0" destOrd="0" presId="urn:microsoft.com/office/officeart/2018/2/layout/IconVerticalSolidList"/>
    <dgm:cxn modelId="{D4F6CCF1-45B9-4C41-85D7-D2F923C38BD9}" type="presParOf" srcId="{7395975D-912A-4C52-909E-87CCDBE11EEE}" destId="{3096E3F5-FF42-412A-9B34-082B4643D3F9}" srcOrd="1" destOrd="0" presId="urn:microsoft.com/office/officeart/2018/2/layout/IconVerticalSolidList"/>
    <dgm:cxn modelId="{6A282240-18B3-FC4B-AF1D-613DEDDB3053}" type="presParOf" srcId="{7395975D-912A-4C52-909E-87CCDBE11EEE}" destId="{7DE7DB32-B234-45C2-B8FE-317A4D5AE47F}" srcOrd="2" destOrd="0" presId="urn:microsoft.com/office/officeart/2018/2/layout/IconVerticalSolidList"/>
    <dgm:cxn modelId="{50488C3C-76A5-DC4E-B094-FA07F01C641E}" type="presParOf" srcId="{7395975D-912A-4C52-909E-87CCDBE11EEE}" destId="{0AA34D70-028E-4C09-B7A4-23C28D2C3552}" srcOrd="3" destOrd="0" presId="urn:microsoft.com/office/officeart/2018/2/layout/IconVerticalSolidList"/>
    <dgm:cxn modelId="{3C0D0237-AB02-F145-93AF-77575E135CA6}" type="presParOf" srcId="{BD066E71-7996-4E16-ADC8-2F5AABE8E016}" destId="{26AFD2FA-2029-484B-BD69-B1F2E82D6228}" srcOrd="1" destOrd="0" presId="urn:microsoft.com/office/officeart/2018/2/layout/IconVerticalSolidList"/>
    <dgm:cxn modelId="{5FBEA1A4-EF0F-4243-94E7-FFA6A505FCAA}" type="presParOf" srcId="{BD066E71-7996-4E16-ADC8-2F5AABE8E016}" destId="{56825DAD-F23D-4E7F-8AF5-CF859726F8EB}" srcOrd="2" destOrd="0" presId="urn:microsoft.com/office/officeart/2018/2/layout/IconVerticalSolidList"/>
    <dgm:cxn modelId="{3FF050B9-8610-7242-9DC8-9271F0E6B3FF}" type="presParOf" srcId="{56825DAD-F23D-4E7F-8AF5-CF859726F8EB}" destId="{AF412028-3B94-41D5-BEF4-C300A00FB12D}" srcOrd="0" destOrd="0" presId="urn:microsoft.com/office/officeart/2018/2/layout/IconVerticalSolidList"/>
    <dgm:cxn modelId="{8D88BEEC-E025-3642-AF37-598E85C9FF24}" type="presParOf" srcId="{56825DAD-F23D-4E7F-8AF5-CF859726F8EB}" destId="{239A1722-7E12-4CC6-9B17-CD3A9AAB590F}" srcOrd="1" destOrd="0" presId="urn:microsoft.com/office/officeart/2018/2/layout/IconVerticalSolidList"/>
    <dgm:cxn modelId="{D6652FB6-1EE4-2E43-A0D5-C618FBA74FB9}" type="presParOf" srcId="{56825DAD-F23D-4E7F-8AF5-CF859726F8EB}" destId="{A76AB28F-68B1-4704-886A-67CE2D3961BE}" srcOrd="2" destOrd="0" presId="urn:microsoft.com/office/officeart/2018/2/layout/IconVerticalSolidList"/>
    <dgm:cxn modelId="{059DF356-C456-1246-8F9C-9286285C2B39}" type="presParOf" srcId="{56825DAD-F23D-4E7F-8AF5-CF859726F8EB}" destId="{5AFE3986-6526-4451-B3CE-139F4D6D9054}" srcOrd="3" destOrd="0" presId="urn:microsoft.com/office/officeart/2018/2/layout/IconVerticalSolidList"/>
    <dgm:cxn modelId="{957D2958-A012-914C-B2A4-17C06CE18DEF}" type="presParOf" srcId="{BD066E71-7996-4E16-ADC8-2F5AABE8E016}" destId="{13766D11-120A-43ED-80CF-0F3D736E5BE0}" srcOrd="3" destOrd="0" presId="urn:microsoft.com/office/officeart/2018/2/layout/IconVerticalSolidList"/>
    <dgm:cxn modelId="{CB8408E5-10F5-B944-9C2B-CCCA94D414C1}" type="presParOf" srcId="{BD066E71-7996-4E16-ADC8-2F5AABE8E016}" destId="{31CF292C-1FF8-4EE8-8842-ED107262537F}" srcOrd="4" destOrd="0" presId="urn:microsoft.com/office/officeart/2018/2/layout/IconVerticalSolidList"/>
    <dgm:cxn modelId="{3E60C702-597C-8E41-8E47-55ABF6F77AD4}" type="presParOf" srcId="{31CF292C-1FF8-4EE8-8842-ED107262537F}" destId="{DCF097E4-0C24-4D4F-9BB8-0DE1BA18A701}" srcOrd="0" destOrd="0" presId="urn:microsoft.com/office/officeart/2018/2/layout/IconVerticalSolidList"/>
    <dgm:cxn modelId="{6EA261B5-8AF5-CF4C-9D94-9A95586FC2C7}" type="presParOf" srcId="{31CF292C-1FF8-4EE8-8842-ED107262537F}" destId="{E0CCA54D-EEC8-4185-A7D2-BAB0B05181CF}" srcOrd="1" destOrd="0" presId="urn:microsoft.com/office/officeart/2018/2/layout/IconVerticalSolidList"/>
    <dgm:cxn modelId="{7206B4D5-E6BC-344F-9AA3-B87A80F76891}" type="presParOf" srcId="{31CF292C-1FF8-4EE8-8842-ED107262537F}" destId="{C5926CC9-E08B-4B24-B10F-1E1B7D155962}" srcOrd="2" destOrd="0" presId="urn:microsoft.com/office/officeart/2018/2/layout/IconVerticalSolidList"/>
    <dgm:cxn modelId="{B1A154EE-EE75-5D48-8136-5A3D406A5128}" type="presParOf" srcId="{31CF292C-1FF8-4EE8-8842-ED107262537F}" destId="{D528EEB2-1978-4EB4-B121-376F0D90CB5E}" srcOrd="3" destOrd="0" presId="urn:microsoft.com/office/officeart/2018/2/layout/IconVerticalSolidList"/>
    <dgm:cxn modelId="{70268579-5410-634D-A419-5C1514DB800D}" type="presParOf" srcId="{BD066E71-7996-4E16-ADC8-2F5AABE8E016}" destId="{D11B95F1-E305-4800-86AF-2250F8797315}" srcOrd="5" destOrd="0" presId="urn:microsoft.com/office/officeart/2018/2/layout/IconVerticalSolidList"/>
    <dgm:cxn modelId="{06640051-D5D6-0C4C-B336-858BEA0D03D3}" type="presParOf" srcId="{BD066E71-7996-4E16-ADC8-2F5AABE8E016}" destId="{926904FE-C545-4322-AA80-AFE4273A21DA}" srcOrd="6" destOrd="0" presId="urn:microsoft.com/office/officeart/2018/2/layout/IconVerticalSolidList"/>
    <dgm:cxn modelId="{19F1AD6F-E88F-6B49-90A7-2B136267FC4D}" type="presParOf" srcId="{926904FE-C545-4322-AA80-AFE4273A21DA}" destId="{D1EE3794-E928-4927-8F6D-B3762D5FBDF5}" srcOrd="0" destOrd="0" presId="urn:microsoft.com/office/officeart/2018/2/layout/IconVerticalSolidList"/>
    <dgm:cxn modelId="{7D629BE3-3BED-C042-BBB0-29C5BF9AD49D}" type="presParOf" srcId="{926904FE-C545-4322-AA80-AFE4273A21DA}" destId="{5F343407-D945-45AF-AEBC-C1111E0B5BF9}" srcOrd="1" destOrd="0" presId="urn:microsoft.com/office/officeart/2018/2/layout/IconVerticalSolidList"/>
    <dgm:cxn modelId="{A02D3563-72BC-054D-AFD9-7CADE6732D87}" type="presParOf" srcId="{926904FE-C545-4322-AA80-AFE4273A21DA}" destId="{0C478C59-9F01-4CEF-AEA3-889C17C407E8}" srcOrd="2" destOrd="0" presId="urn:microsoft.com/office/officeart/2018/2/layout/IconVerticalSolidList"/>
    <dgm:cxn modelId="{D8D59DE5-BB5F-9B44-90A3-2488ED654800}" type="presParOf" srcId="{926904FE-C545-4322-AA80-AFE4273A21DA}" destId="{08B20F89-F6A0-4FD2-82CD-54F6E5E98483}" srcOrd="3" destOrd="0" presId="urn:microsoft.com/office/officeart/2018/2/layout/IconVerticalSolidList"/>
    <dgm:cxn modelId="{CD203647-813B-6E46-A359-33852BA8AFF3}" type="presParOf" srcId="{BD066E71-7996-4E16-ADC8-2F5AABE8E016}" destId="{0377B10A-6A24-4056-B288-60BDD5614C62}" srcOrd="7" destOrd="0" presId="urn:microsoft.com/office/officeart/2018/2/layout/IconVerticalSolidList"/>
    <dgm:cxn modelId="{4675078E-4861-884F-BEEB-214FFE4FFDBC}" type="presParOf" srcId="{BD066E71-7996-4E16-ADC8-2F5AABE8E016}" destId="{86E37DBE-E647-4BDE-A2C9-7878D75F61EC}" srcOrd="8" destOrd="0" presId="urn:microsoft.com/office/officeart/2018/2/layout/IconVerticalSolidList"/>
    <dgm:cxn modelId="{327137E0-B849-A340-8F15-F5F6FD4EF1FF}" type="presParOf" srcId="{86E37DBE-E647-4BDE-A2C9-7878D75F61EC}" destId="{D9576A30-ED87-4A60-A99F-AAB933EFEDFD}" srcOrd="0" destOrd="0" presId="urn:microsoft.com/office/officeart/2018/2/layout/IconVerticalSolidList"/>
    <dgm:cxn modelId="{B9350004-265D-5543-BAF5-8AD13BE7C378}" type="presParOf" srcId="{86E37DBE-E647-4BDE-A2C9-7878D75F61EC}" destId="{35C83CAD-CA58-45F1-976D-A853DBD5FCF6}" srcOrd="1" destOrd="0" presId="urn:microsoft.com/office/officeart/2018/2/layout/IconVerticalSolidList"/>
    <dgm:cxn modelId="{49BE5550-2793-8E4E-8D0D-06BD67FF20DF}" type="presParOf" srcId="{86E37DBE-E647-4BDE-A2C9-7878D75F61EC}" destId="{5BE85A49-9593-4B97-8E3B-C36112D97EA4}" srcOrd="2" destOrd="0" presId="urn:microsoft.com/office/officeart/2018/2/layout/IconVerticalSolidList"/>
    <dgm:cxn modelId="{A5D79647-6216-B24E-8C79-7BBC8F310C78}" type="presParOf" srcId="{86E37DBE-E647-4BDE-A2C9-7878D75F61EC}" destId="{A591949B-9A35-422B-AFD7-CF1E74CD53DD}" srcOrd="3" destOrd="0" presId="urn:microsoft.com/office/officeart/2018/2/layout/IconVerticalSolidList"/>
    <dgm:cxn modelId="{31A45CB0-056F-B349-8A8F-F3472938B546}" type="presParOf" srcId="{BD066E71-7996-4E16-ADC8-2F5AABE8E016}" destId="{597AB326-E8DB-4B0A-A8E3-4B54B78E6A74}" srcOrd="9" destOrd="0" presId="urn:microsoft.com/office/officeart/2018/2/layout/IconVerticalSolidList"/>
    <dgm:cxn modelId="{838897F0-BB82-E849-89FB-296F3A6123B6}" type="presParOf" srcId="{BD066E71-7996-4E16-ADC8-2F5AABE8E016}" destId="{7B1D30A1-9313-42A3-87C0-F234AA7D8D7A}" srcOrd="10" destOrd="0" presId="urn:microsoft.com/office/officeart/2018/2/layout/IconVerticalSolidList"/>
    <dgm:cxn modelId="{0190B4BD-5D4F-3544-BC2D-8F1DDC1D9AC1}" type="presParOf" srcId="{7B1D30A1-9313-42A3-87C0-F234AA7D8D7A}" destId="{FC5020A0-71EF-4366-A246-A1F87E040D53}" srcOrd="0" destOrd="0" presId="urn:microsoft.com/office/officeart/2018/2/layout/IconVerticalSolidList"/>
    <dgm:cxn modelId="{F6CF4648-093B-5B41-8AD7-E9C6AF987765}" type="presParOf" srcId="{7B1D30A1-9313-42A3-87C0-F234AA7D8D7A}" destId="{8E02BF71-CC8C-44B3-AAD9-07D106F27D23}" srcOrd="1" destOrd="0" presId="urn:microsoft.com/office/officeart/2018/2/layout/IconVerticalSolidList"/>
    <dgm:cxn modelId="{7095102F-08CD-3F44-9A8D-1BC69D7FD72B}" type="presParOf" srcId="{7B1D30A1-9313-42A3-87C0-F234AA7D8D7A}" destId="{9A3FE7DF-8707-4C1F-8296-D1ED0F9E9241}" srcOrd="2" destOrd="0" presId="urn:microsoft.com/office/officeart/2018/2/layout/IconVerticalSolidList"/>
    <dgm:cxn modelId="{E284D0FD-0302-1E41-97FB-09FC1DF37C6A}" type="presParOf" srcId="{7B1D30A1-9313-42A3-87C0-F234AA7D8D7A}" destId="{60B6BEE3-B566-4547-824A-4B9C3E06BB54}" srcOrd="3" destOrd="0" presId="urn:microsoft.com/office/officeart/2018/2/layout/IconVerticalSolidList"/>
    <dgm:cxn modelId="{9F26D71F-5FD0-4249-B57A-2DF12A628C6B}" type="presParOf" srcId="{BD066E71-7996-4E16-ADC8-2F5AABE8E016}" destId="{0697660B-71BD-4A07-8B13-FBFA3D49F18D}" srcOrd="11" destOrd="0" presId="urn:microsoft.com/office/officeart/2018/2/layout/IconVerticalSolidList"/>
    <dgm:cxn modelId="{C72EA97D-1283-8349-9A7B-6D823EE5B6B5}" type="presParOf" srcId="{BD066E71-7996-4E16-ADC8-2F5AABE8E016}" destId="{E3B1AA40-5C73-4DAE-B2F8-5D2C581B9199}" srcOrd="12" destOrd="0" presId="urn:microsoft.com/office/officeart/2018/2/layout/IconVerticalSolidList"/>
    <dgm:cxn modelId="{D3E5A936-C7E8-FF42-A2BD-02B0197DDAC7}" type="presParOf" srcId="{E3B1AA40-5C73-4DAE-B2F8-5D2C581B9199}" destId="{D7AE1B21-4C1A-4801-93B8-704BD91BE9FD}" srcOrd="0" destOrd="0" presId="urn:microsoft.com/office/officeart/2018/2/layout/IconVerticalSolidList"/>
    <dgm:cxn modelId="{57C7D9AF-DC03-E541-87B2-AEDF0C064450}" type="presParOf" srcId="{E3B1AA40-5C73-4DAE-B2F8-5D2C581B9199}" destId="{467456CE-E4BE-4C90-8B3E-8CAD4AA029E0}" srcOrd="1" destOrd="0" presId="urn:microsoft.com/office/officeart/2018/2/layout/IconVerticalSolidList"/>
    <dgm:cxn modelId="{D282552C-ECF9-CC49-B14F-3E7964469380}" type="presParOf" srcId="{E3B1AA40-5C73-4DAE-B2F8-5D2C581B9199}" destId="{AB788001-A1DB-45E7-9C41-02F5EBB7FC0C}" srcOrd="2" destOrd="0" presId="urn:microsoft.com/office/officeart/2018/2/layout/IconVerticalSolidList"/>
    <dgm:cxn modelId="{ACC194A5-E21B-A240-8B97-28DDE548B621}" type="presParOf" srcId="{E3B1AA40-5C73-4DAE-B2F8-5D2C581B9199}" destId="{A8F09AED-E207-496A-BDA1-6DFA511EAC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B23665-3C92-466B-BDFC-1E05003192A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080219D-7E5D-460A-B114-9A35D741D1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Marketing and Advertisements</a:t>
          </a:r>
        </a:p>
      </dgm:t>
    </dgm:pt>
    <dgm:pt modelId="{886E24FE-2813-49EC-A402-7E21726575FE}" type="parTrans" cxnId="{6891FB19-B268-461C-B0FF-5F00F2FCECB5}">
      <dgm:prSet/>
      <dgm:spPr/>
      <dgm:t>
        <a:bodyPr/>
        <a:lstStyle/>
        <a:p>
          <a:endParaRPr lang="en-US"/>
        </a:p>
      </dgm:t>
    </dgm:pt>
    <dgm:pt modelId="{B9E4182B-5169-466A-BF03-6E25CD152BC9}" type="sibTrans" cxnId="{6891FB19-B268-461C-B0FF-5F00F2FCECB5}">
      <dgm:prSet/>
      <dgm:spPr/>
      <dgm:t>
        <a:bodyPr/>
        <a:lstStyle/>
        <a:p>
          <a:endParaRPr lang="en-US"/>
        </a:p>
      </dgm:t>
    </dgm:pt>
    <dgm:pt modelId="{B250B069-3406-45CB-86FA-1EF16F4671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2nd Debug Phase – Major bug Patches and Polishing</a:t>
          </a:r>
        </a:p>
      </dgm:t>
    </dgm:pt>
    <dgm:pt modelId="{FAB69DC7-35E7-4B18-A260-6D06BA69FDC8}" type="parTrans" cxnId="{26E55BD1-595C-444C-BEC5-0400346DE60C}">
      <dgm:prSet/>
      <dgm:spPr/>
      <dgm:t>
        <a:bodyPr/>
        <a:lstStyle/>
        <a:p>
          <a:endParaRPr lang="en-US"/>
        </a:p>
      </dgm:t>
    </dgm:pt>
    <dgm:pt modelId="{8C55ADA0-2097-42FE-A93F-5E206BDEBDC1}" type="sibTrans" cxnId="{26E55BD1-595C-444C-BEC5-0400346DE60C}">
      <dgm:prSet/>
      <dgm:spPr/>
      <dgm:t>
        <a:bodyPr/>
        <a:lstStyle/>
        <a:p>
          <a:endParaRPr lang="en-US"/>
        </a:p>
      </dgm:t>
    </dgm:pt>
    <dgm:pt modelId="{F732C561-AEBB-4DD9-A3BF-3DE7297F88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Alpha/Beta Release</a:t>
          </a:r>
        </a:p>
        <a:p>
          <a:pPr>
            <a:lnSpc>
              <a:spcPct val="100000"/>
            </a:lnSpc>
          </a:pPr>
          <a:r>
            <a:rPr lang="en-US" dirty="0"/>
            <a:t>&amp; Feedback Gathering</a:t>
          </a:r>
        </a:p>
      </dgm:t>
    </dgm:pt>
    <dgm:pt modelId="{B3C014F1-B07B-4062-A96E-965ABB50D894}" type="parTrans" cxnId="{AA4DB932-0625-409D-80B4-C222C4B06B47}">
      <dgm:prSet/>
      <dgm:spPr/>
      <dgm:t>
        <a:bodyPr/>
        <a:lstStyle/>
        <a:p>
          <a:endParaRPr lang="en-US"/>
        </a:p>
      </dgm:t>
    </dgm:pt>
    <dgm:pt modelId="{4AB82690-1CCC-4D0C-A21C-B406F56EB467}" type="sibTrans" cxnId="{AA4DB932-0625-409D-80B4-C222C4B06B47}">
      <dgm:prSet/>
      <dgm:spPr/>
      <dgm:t>
        <a:bodyPr/>
        <a:lstStyle/>
        <a:p>
          <a:endParaRPr lang="en-US"/>
        </a:p>
      </dgm:t>
    </dgm:pt>
    <dgm:pt modelId="{736410C7-D7C4-41E8-BEE9-659ECB18BE85}" type="pres">
      <dgm:prSet presAssocID="{7DB23665-3C92-466B-BDFC-1E05003192AE}" presName="root" presStyleCnt="0">
        <dgm:presLayoutVars>
          <dgm:dir/>
          <dgm:resizeHandles val="exact"/>
        </dgm:presLayoutVars>
      </dgm:prSet>
      <dgm:spPr/>
    </dgm:pt>
    <dgm:pt modelId="{B47EF3DE-80C7-4BE4-9DDE-EEDB1D756206}" type="pres">
      <dgm:prSet presAssocID="{7080219D-7E5D-460A-B114-9A35D741D152}" presName="compNode" presStyleCnt="0"/>
      <dgm:spPr/>
    </dgm:pt>
    <dgm:pt modelId="{C974B0A7-5A06-47FD-BF30-E12E71D329E1}" type="pres">
      <dgm:prSet presAssocID="{7080219D-7E5D-460A-B114-9A35D741D152}" presName="bgRect" presStyleLbl="bgShp" presStyleIdx="0" presStyleCnt="3"/>
      <dgm:spPr/>
    </dgm:pt>
    <dgm:pt modelId="{EA02AFF1-B2AD-485A-9809-F484AADBB167}" type="pres">
      <dgm:prSet presAssocID="{7080219D-7E5D-460A-B114-9A35D741D15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C2DED908-0D82-4A46-9D65-0C085F4D4325}" type="pres">
      <dgm:prSet presAssocID="{7080219D-7E5D-460A-B114-9A35D741D152}" presName="spaceRect" presStyleCnt="0"/>
      <dgm:spPr/>
    </dgm:pt>
    <dgm:pt modelId="{CA70B954-B882-4D47-8C32-55E5F0819138}" type="pres">
      <dgm:prSet presAssocID="{7080219D-7E5D-460A-B114-9A35D741D152}" presName="parTx" presStyleLbl="revTx" presStyleIdx="0" presStyleCnt="3">
        <dgm:presLayoutVars>
          <dgm:chMax val="0"/>
          <dgm:chPref val="0"/>
        </dgm:presLayoutVars>
      </dgm:prSet>
      <dgm:spPr/>
    </dgm:pt>
    <dgm:pt modelId="{F42F0634-A5FA-4C82-9180-B479169DF428}" type="pres">
      <dgm:prSet presAssocID="{B9E4182B-5169-466A-BF03-6E25CD152BC9}" presName="sibTrans" presStyleCnt="0"/>
      <dgm:spPr/>
    </dgm:pt>
    <dgm:pt modelId="{7D491DDA-9FED-4D76-A7C0-1531A4FF382D}" type="pres">
      <dgm:prSet presAssocID="{B250B069-3406-45CB-86FA-1EF16F46717A}" presName="compNode" presStyleCnt="0"/>
      <dgm:spPr/>
    </dgm:pt>
    <dgm:pt modelId="{76C62DC2-2303-4BF4-BB1F-E4AF07D3D2D4}" type="pres">
      <dgm:prSet presAssocID="{B250B069-3406-45CB-86FA-1EF16F46717A}" presName="bgRect" presStyleLbl="bgShp" presStyleIdx="1" presStyleCnt="3"/>
      <dgm:spPr/>
    </dgm:pt>
    <dgm:pt modelId="{7182095E-004A-4014-B98A-4048307C9D68}" type="pres">
      <dgm:prSet presAssocID="{B250B069-3406-45CB-86FA-1EF16F46717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30294E69-98ED-4C20-B320-F2BC19AD3CBA}" type="pres">
      <dgm:prSet presAssocID="{B250B069-3406-45CB-86FA-1EF16F46717A}" presName="spaceRect" presStyleCnt="0"/>
      <dgm:spPr/>
    </dgm:pt>
    <dgm:pt modelId="{F1F32122-A3F6-4D62-A421-CABDC1F9F642}" type="pres">
      <dgm:prSet presAssocID="{B250B069-3406-45CB-86FA-1EF16F46717A}" presName="parTx" presStyleLbl="revTx" presStyleIdx="1" presStyleCnt="3">
        <dgm:presLayoutVars>
          <dgm:chMax val="0"/>
          <dgm:chPref val="0"/>
        </dgm:presLayoutVars>
      </dgm:prSet>
      <dgm:spPr/>
    </dgm:pt>
    <dgm:pt modelId="{0FA3469E-C651-40C7-B764-4474FDAD1484}" type="pres">
      <dgm:prSet presAssocID="{8C55ADA0-2097-42FE-A93F-5E206BDEBDC1}" presName="sibTrans" presStyleCnt="0"/>
      <dgm:spPr/>
    </dgm:pt>
    <dgm:pt modelId="{172323A7-7BD5-4C3B-9F0C-841087724812}" type="pres">
      <dgm:prSet presAssocID="{F732C561-AEBB-4DD9-A3BF-3DE7297F88B4}" presName="compNode" presStyleCnt="0"/>
      <dgm:spPr/>
    </dgm:pt>
    <dgm:pt modelId="{2D97D535-F01C-402F-A37F-B07FD5DA96AB}" type="pres">
      <dgm:prSet presAssocID="{F732C561-AEBB-4DD9-A3BF-3DE7297F88B4}" presName="bgRect" presStyleLbl="bgShp" presStyleIdx="2" presStyleCnt="3"/>
      <dgm:spPr/>
    </dgm:pt>
    <dgm:pt modelId="{3ADF50FE-7208-4F5C-9B2E-9892C6F95DD2}" type="pres">
      <dgm:prSet presAssocID="{F732C561-AEBB-4DD9-A3BF-3DE7297F88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F8B2B110-E669-4CEB-A690-7CF71D14CD10}" type="pres">
      <dgm:prSet presAssocID="{F732C561-AEBB-4DD9-A3BF-3DE7297F88B4}" presName="spaceRect" presStyleCnt="0"/>
      <dgm:spPr/>
    </dgm:pt>
    <dgm:pt modelId="{C5738D2C-F6BF-4D09-80BC-3B12DFD769B2}" type="pres">
      <dgm:prSet presAssocID="{F732C561-AEBB-4DD9-A3BF-3DE7297F88B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6BE6901-042C-DD43-81DE-1AC38047C48F}" type="presOf" srcId="{F732C561-AEBB-4DD9-A3BF-3DE7297F88B4}" destId="{C5738D2C-F6BF-4D09-80BC-3B12DFD769B2}" srcOrd="0" destOrd="0" presId="urn:microsoft.com/office/officeart/2018/2/layout/IconVerticalSolidList"/>
    <dgm:cxn modelId="{6891FB19-B268-461C-B0FF-5F00F2FCECB5}" srcId="{7DB23665-3C92-466B-BDFC-1E05003192AE}" destId="{7080219D-7E5D-460A-B114-9A35D741D152}" srcOrd="0" destOrd="0" parTransId="{886E24FE-2813-49EC-A402-7E21726575FE}" sibTransId="{B9E4182B-5169-466A-BF03-6E25CD152BC9}"/>
    <dgm:cxn modelId="{AA4DB932-0625-409D-80B4-C222C4B06B47}" srcId="{7DB23665-3C92-466B-BDFC-1E05003192AE}" destId="{F732C561-AEBB-4DD9-A3BF-3DE7297F88B4}" srcOrd="2" destOrd="0" parTransId="{B3C014F1-B07B-4062-A96E-965ABB50D894}" sibTransId="{4AB82690-1CCC-4D0C-A21C-B406F56EB467}"/>
    <dgm:cxn modelId="{5197DD97-31C8-364B-9C08-51CB7B0BF6B8}" type="presOf" srcId="{B250B069-3406-45CB-86FA-1EF16F46717A}" destId="{F1F32122-A3F6-4D62-A421-CABDC1F9F642}" srcOrd="0" destOrd="0" presId="urn:microsoft.com/office/officeart/2018/2/layout/IconVerticalSolidList"/>
    <dgm:cxn modelId="{E0B7D0A0-9EEE-E446-B146-A7E751502399}" type="presOf" srcId="{7080219D-7E5D-460A-B114-9A35D741D152}" destId="{CA70B954-B882-4D47-8C32-55E5F0819138}" srcOrd="0" destOrd="0" presId="urn:microsoft.com/office/officeart/2018/2/layout/IconVerticalSolidList"/>
    <dgm:cxn modelId="{894AB9BD-78BB-304E-A62D-A1CBDC0F7499}" type="presOf" srcId="{7DB23665-3C92-466B-BDFC-1E05003192AE}" destId="{736410C7-D7C4-41E8-BEE9-659ECB18BE85}" srcOrd="0" destOrd="0" presId="urn:microsoft.com/office/officeart/2018/2/layout/IconVerticalSolidList"/>
    <dgm:cxn modelId="{26E55BD1-595C-444C-BEC5-0400346DE60C}" srcId="{7DB23665-3C92-466B-BDFC-1E05003192AE}" destId="{B250B069-3406-45CB-86FA-1EF16F46717A}" srcOrd="1" destOrd="0" parTransId="{FAB69DC7-35E7-4B18-A260-6D06BA69FDC8}" sibTransId="{8C55ADA0-2097-42FE-A93F-5E206BDEBDC1}"/>
    <dgm:cxn modelId="{828A5440-200B-0542-AFE5-54CBBC6FD386}" type="presParOf" srcId="{736410C7-D7C4-41E8-BEE9-659ECB18BE85}" destId="{B47EF3DE-80C7-4BE4-9DDE-EEDB1D756206}" srcOrd="0" destOrd="0" presId="urn:microsoft.com/office/officeart/2018/2/layout/IconVerticalSolidList"/>
    <dgm:cxn modelId="{AC56D23B-C902-FE4E-9338-C9AFAFA218BD}" type="presParOf" srcId="{B47EF3DE-80C7-4BE4-9DDE-EEDB1D756206}" destId="{C974B0A7-5A06-47FD-BF30-E12E71D329E1}" srcOrd="0" destOrd="0" presId="urn:microsoft.com/office/officeart/2018/2/layout/IconVerticalSolidList"/>
    <dgm:cxn modelId="{CCDBAEFF-0186-EB4A-9787-2E496040AE3D}" type="presParOf" srcId="{B47EF3DE-80C7-4BE4-9DDE-EEDB1D756206}" destId="{EA02AFF1-B2AD-485A-9809-F484AADBB167}" srcOrd="1" destOrd="0" presId="urn:microsoft.com/office/officeart/2018/2/layout/IconVerticalSolidList"/>
    <dgm:cxn modelId="{E2D8EBD3-18CC-B447-99BE-06E201F5AC80}" type="presParOf" srcId="{B47EF3DE-80C7-4BE4-9DDE-EEDB1D756206}" destId="{C2DED908-0D82-4A46-9D65-0C085F4D4325}" srcOrd="2" destOrd="0" presId="urn:microsoft.com/office/officeart/2018/2/layout/IconVerticalSolidList"/>
    <dgm:cxn modelId="{29748959-8AC8-1144-884E-412796102F85}" type="presParOf" srcId="{B47EF3DE-80C7-4BE4-9DDE-EEDB1D756206}" destId="{CA70B954-B882-4D47-8C32-55E5F0819138}" srcOrd="3" destOrd="0" presId="urn:microsoft.com/office/officeart/2018/2/layout/IconVerticalSolidList"/>
    <dgm:cxn modelId="{0A212E86-A88F-744D-909E-05B18675A25C}" type="presParOf" srcId="{736410C7-D7C4-41E8-BEE9-659ECB18BE85}" destId="{F42F0634-A5FA-4C82-9180-B479169DF428}" srcOrd="1" destOrd="0" presId="urn:microsoft.com/office/officeart/2018/2/layout/IconVerticalSolidList"/>
    <dgm:cxn modelId="{DC6B1310-EEA6-8646-B990-2EB27CE4A067}" type="presParOf" srcId="{736410C7-D7C4-41E8-BEE9-659ECB18BE85}" destId="{7D491DDA-9FED-4D76-A7C0-1531A4FF382D}" srcOrd="2" destOrd="0" presId="urn:microsoft.com/office/officeart/2018/2/layout/IconVerticalSolidList"/>
    <dgm:cxn modelId="{254CC02C-FD9B-DD43-A313-771BE58FC077}" type="presParOf" srcId="{7D491DDA-9FED-4D76-A7C0-1531A4FF382D}" destId="{76C62DC2-2303-4BF4-BB1F-E4AF07D3D2D4}" srcOrd="0" destOrd="0" presId="urn:microsoft.com/office/officeart/2018/2/layout/IconVerticalSolidList"/>
    <dgm:cxn modelId="{2DD56403-A05F-4B45-B375-A207A2491710}" type="presParOf" srcId="{7D491DDA-9FED-4D76-A7C0-1531A4FF382D}" destId="{7182095E-004A-4014-B98A-4048307C9D68}" srcOrd="1" destOrd="0" presId="urn:microsoft.com/office/officeart/2018/2/layout/IconVerticalSolidList"/>
    <dgm:cxn modelId="{B553E3FB-A588-0043-8B3A-601CABDA313A}" type="presParOf" srcId="{7D491DDA-9FED-4D76-A7C0-1531A4FF382D}" destId="{30294E69-98ED-4C20-B320-F2BC19AD3CBA}" srcOrd="2" destOrd="0" presId="urn:microsoft.com/office/officeart/2018/2/layout/IconVerticalSolidList"/>
    <dgm:cxn modelId="{CE6BA813-89EE-9C40-A368-F213AE7FC7F3}" type="presParOf" srcId="{7D491DDA-9FED-4D76-A7C0-1531A4FF382D}" destId="{F1F32122-A3F6-4D62-A421-CABDC1F9F642}" srcOrd="3" destOrd="0" presId="urn:microsoft.com/office/officeart/2018/2/layout/IconVerticalSolidList"/>
    <dgm:cxn modelId="{CBA19906-91FB-6242-A068-2F0944969B37}" type="presParOf" srcId="{736410C7-D7C4-41E8-BEE9-659ECB18BE85}" destId="{0FA3469E-C651-40C7-B764-4474FDAD1484}" srcOrd="3" destOrd="0" presId="urn:microsoft.com/office/officeart/2018/2/layout/IconVerticalSolidList"/>
    <dgm:cxn modelId="{3C503D81-07B8-8F49-9BAE-CCE5700DC9D6}" type="presParOf" srcId="{736410C7-D7C4-41E8-BEE9-659ECB18BE85}" destId="{172323A7-7BD5-4C3B-9F0C-841087724812}" srcOrd="4" destOrd="0" presId="urn:microsoft.com/office/officeart/2018/2/layout/IconVerticalSolidList"/>
    <dgm:cxn modelId="{BD214E03-B4BC-5642-85DE-B84607615768}" type="presParOf" srcId="{172323A7-7BD5-4C3B-9F0C-841087724812}" destId="{2D97D535-F01C-402F-A37F-B07FD5DA96AB}" srcOrd="0" destOrd="0" presId="urn:microsoft.com/office/officeart/2018/2/layout/IconVerticalSolidList"/>
    <dgm:cxn modelId="{7326BD92-AEF1-F24B-B700-70CA0A4F83B9}" type="presParOf" srcId="{172323A7-7BD5-4C3B-9F0C-841087724812}" destId="{3ADF50FE-7208-4F5C-9B2E-9892C6F95DD2}" srcOrd="1" destOrd="0" presId="urn:microsoft.com/office/officeart/2018/2/layout/IconVerticalSolidList"/>
    <dgm:cxn modelId="{F566B70D-32C5-DF4F-BD23-25C048C0A0AF}" type="presParOf" srcId="{172323A7-7BD5-4C3B-9F0C-841087724812}" destId="{F8B2B110-E669-4CEB-A690-7CF71D14CD10}" srcOrd="2" destOrd="0" presId="urn:microsoft.com/office/officeart/2018/2/layout/IconVerticalSolidList"/>
    <dgm:cxn modelId="{8D2818EA-5179-6F48-8F51-62E47EEBF877}" type="presParOf" srcId="{172323A7-7BD5-4C3B-9F0C-841087724812}" destId="{C5738D2C-F6BF-4D09-80BC-3B12DFD769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A4C91A-76EF-4169-8ADE-26F5266FA18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3C285E0-4BF2-4CC6-8012-2A038563A8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Release Date</a:t>
          </a:r>
        </a:p>
      </dgm:t>
    </dgm:pt>
    <dgm:pt modelId="{B2D0E9F9-E943-496E-835F-A9C82C879A18}" type="parTrans" cxnId="{36399DCD-5B1A-4ADC-BBD8-785DE21AE86A}">
      <dgm:prSet/>
      <dgm:spPr/>
      <dgm:t>
        <a:bodyPr/>
        <a:lstStyle/>
        <a:p>
          <a:endParaRPr lang="en-US"/>
        </a:p>
      </dgm:t>
    </dgm:pt>
    <dgm:pt modelId="{5C412D64-69E8-44F2-8356-14B1E11B1906}" type="sibTrans" cxnId="{36399DCD-5B1A-4ADC-BBD8-785DE21AE86A}">
      <dgm:prSet/>
      <dgm:spPr/>
      <dgm:t>
        <a:bodyPr/>
        <a:lstStyle/>
        <a:p>
          <a:endParaRPr lang="en-US"/>
        </a:p>
      </dgm:t>
    </dgm:pt>
    <dgm:pt modelId="{782A68A7-E71E-4EC2-AC43-344FC89375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More Bug Squashing</a:t>
          </a:r>
        </a:p>
      </dgm:t>
    </dgm:pt>
    <dgm:pt modelId="{226217C9-F60F-43C9-83B9-024B7C3B8D7C}" type="parTrans" cxnId="{034D280A-9EF1-4EE8-A015-51B35698B0A7}">
      <dgm:prSet/>
      <dgm:spPr/>
      <dgm:t>
        <a:bodyPr/>
        <a:lstStyle/>
        <a:p>
          <a:endParaRPr lang="en-US"/>
        </a:p>
      </dgm:t>
    </dgm:pt>
    <dgm:pt modelId="{A2E401A3-33A5-4498-AD10-2A5431B3C086}" type="sibTrans" cxnId="{034D280A-9EF1-4EE8-A015-51B35698B0A7}">
      <dgm:prSet/>
      <dgm:spPr/>
      <dgm:t>
        <a:bodyPr/>
        <a:lstStyle/>
        <a:p>
          <a:endParaRPr lang="en-US"/>
        </a:p>
      </dgm:t>
    </dgm:pt>
    <dgm:pt modelId="{E3C56A99-E976-4449-9CC7-22F4D2BB0C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Final Game Polishing</a:t>
          </a:r>
        </a:p>
      </dgm:t>
    </dgm:pt>
    <dgm:pt modelId="{87E2A268-64CD-4196-A3AE-A2BA63D6FB62}" type="parTrans" cxnId="{76CAC4AD-3ADB-4E42-A7C7-B77FFB54427D}">
      <dgm:prSet/>
      <dgm:spPr/>
      <dgm:t>
        <a:bodyPr/>
        <a:lstStyle/>
        <a:p>
          <a:endParaRPr lang="en-US"/>
        </a:p>
      </dgm:t>
    </dgm:pt>
    <dgm:pt modelId="{EEBE913A-507A-4AD1-926D-FC0FB51AF2BB}" type="sibTrans" cxnId="{76CAC4AD-3ADB-4E42-A7C7-B77FFB54427D}">
      <dgm:prSet/>
      <dgm:spPr/>
      <dgm:t>
        <a:bodyPr/>
        <a:lstStyle/>
        <a:p>
          <a:endParaRPr lang="en-US"/>
        </a:p>
      </dgm:t>
    </dgm:pt>
    <dgm:pt modelId="{C57795CD-F46E-40CA-8DE3-E526165556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Additional Marketing</a:t>
          </a:r>
        </a:p>
      </dgm:t>
    </dgm:pt>
    <dgm:pt modelId="{ADF976C6-8B11-4DD6-A381-2010688D992A}" type="parTrans" cxnId="{0268B840-EEC4-4EBD-A192-2CD339C689FE}">
      <dgm:prSet/>
      <dgm:spPr/>
      <dgm:t>
        <a:bodyPr/>
        <a:lstStyle/>
        <a:p>
          <a:endParaRPr lang="en-US"/>
        </a:p>
      </dgm:t>
    </dgm:pt>
    <dgm:pt modelId="{A11F2B17-F14D-4ECC-90E8-0C538C01A53F}" type="sibTrans" cxnId="{0268B840-EEC4-4EBD-A192-2CD339C689FE}">
      <dgm:prSet/>
      <dgm:spPr/>
      <dgm:t>
        <a:bodyPr/>
        <a:lstStyle/>
        <a:p>
          <a:endParaRPr lang="en-US"/>
        </a:p>
      </dgm:t>
    </dgm:pt>
    <dgm:pt modelId="{AE6F939D-D9EF-4957-9D73-643D4E5FD3F4}" type="pres">
      <dgm:prSet presAssocID="{38A4C91A-76EF-4169-8ADE-26F5266FA182}" presName="root" presStyleCnt="0">
        <dgm:presLayoutVars>
          <dgm:dir/>
          <dgm:resizeHandles val="exact"/>
        </dgm:presLayoutVars>
      </dgm:prSet>
      <dgm:spPr/>
    </dgm:pt>
    <dgm:pt modelId="{2D444D5A-B2C7-4704-ACD2-A19E03867A8F}" type="pres">
      <dgm:prSet presAssocID="{53C285E0-4BF2-4CC6-8012-2A038563A8BD}" presName="compNode" presStyleCnt="0"/>
      <dgm:spPr/>
    </dgm:pt>
    <dgm:pt modelId="{6A445536-A222-4B51-88B8-E2FE95098E5F}" type="pres">
      <dgm:prSet presAssocID="{53C285E0-4BF2-4CC6-8012-2A038563A8B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AE6F718E-F031-4747-A024-07E0717A16A4}" type="pres">
      <dgm:prSet presAssocID="{53C285E0-4BF2-4CC6-8012-2A038563A8BD}" presName="spaceRect" presStyleCnt="0"/>
      <dgm:spPr/>
    </dgm:pt>
    <dgm:pt modelId="{30B676BC-C664-47C4-8540-C369E57F3DFC}" type="pres">
      <dgm:prSet presAssocID="{53C285E0-4BF2-4CC6-8012-2A038563A8BD}" presName="textRect" presStyleLbl="revTx" presStyleIdx="0" presStyleCnt="4">
        <dgm:presLayoutVars>
          <dgm:chMax val="1"/>
          <dgm:chPref val="1"/>
        </dgm:presLayoutVars>
      </dgm:prSet>
      <dgm:spPr/>
    </dgm:pt>
    <dgm:pt modelId="{7D8FD16E-E060-4872-8536-77F04A69D8BF}" type="pres">
      <dgm:prSet presAssocID="{5C412D64-69E8-44F2-8356-14B1E11B1906}" presName="sibTrans" presStyleCnt="0"/>
      <dgm:spPr/>
    </dgm:pt>
    <dgm:pt modelId="{739A05C1-EF9F-4ED5-AA6F-444570800A81}" type="pres">
      <dgm:prSet presAssocID="{782A68A7-E71E-4EC2-AC43-344FC8937520}" presName="compNode" presStyleCnt="0"/>
      <dgm:spPr/>
    </dgm:pt>
    <dgm:pt modelId="{FAF193C7-C68E-4CE1-96BF-EFF52A4F8B82}" type="pres">
      <dgm:prSet presAssocID="{782A68A7-E71E-4EC2-AC43-344FC893752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4A019EFE-536E-4C6E-80B9-ED0316CE388B}" type="pres">
      <dgm:prSet presAssocID="{782A68A7-E71E-4EC2-AC43-344FC8937520}" presName="spaceRect" presStyleCnt="0"/>
      <dgm:spPr/>
    </dgm:pt>
    <dgm:pt modelId="{A9F120E5-3179-4B18-8F7D-D4A74B01D131}" type="pres">
      <dgm:prSet presAssocID="{782A68A7-E71E-4EC2-AC43-344FC8937520}" presName="textRect" presStyleLbl="revTx" presStyleIdx="1" presStyleCnt="4">
        <dgm:presLayoutVars>
          <dgm:chMax val="1"/>
          <dgm:chPref val="1"/>
        </dgm:presLayoutVars>
      </dgm:prSet>
      <dgm:spPr/>
    </dgm:pt>
    <dgm:pt modelId="{FA7F47A2-EEE3-4DB2-B988-79CF42246732}" type="pres">
      <dgm:prSet presAssocID="{A2E401A3-33A5-4498-AD10-2A5431B3C086}" presName="sibTrans" presStyleCnt="0"/>
      <dgm:spPr/>
    </dgm:pt>
    <dgm:pt modelId="{063242C4-D470-4BDB-B5DB-F89A5075F292}" type="pres">
      <dgm:prSet presAssocID="{E3C56A99-E976-4449-9CC7-22F4D2BB0C44}" presName="compNode" presStyleCnt="0"/>
      <dgm:spPr/>
    </dgm:pt>
    <dgm:pt modelId="{6DD6D453-0ACB-4E44-85E5-E95C89104A96}" type="pres">
      <dgm:prSet presAssocID="{E3C56A99-E976-4449-9CC7-22F4D2BB0C4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C8480D2D-CBD4-455E-A678-5BAA7193161E}" type="pres">
      <dgm:prSet presAssocID="{E3C56A99-E976-4449-9CC7-22F4D2BB0C44}" presName="spaceRect" presStyleCnt="0"/>
      <dgm:spPr/>
    </dgm:pt>
    <dgm:pt modelId="{1CB93687-40B4-494B-B87E-FC48F95192FA}" type="pres">
      <dgm:prSet presAssocID="{E3C56A99-E976-4449-9CC7-22F4D2BB0C44}" presName="textRect" presStyleLbl="revTx" presStyleIdx="2" presStyleCnt="4">
        <dgm:presLayoutVars>
          <dgm:chMax val="1"/>
          <dgm:chPref val="1"/>
        </dgm:presLayoutVars>
      </dgm:prSet>
      <dgm:spPr/>
    </dgm:pt>
    <dgm:pt modelId="{5B06A94F-3AC9-4AF0-82ED-EA519C719E33}" type="pres">
      <dgm:prSet presAssocID="{EEBE913A-507A-4AD1-926D-FC0FB51AF2BB}" presName="sibTrans" presStyleCnt="0"/>
      <dgm:spPr/>
    </dgm:pt>
    <dgm:pt modelId="{4F1F1865-B04B-4DF2-AE87-4E11260DBF69}" type="pres">
      <dgm:prSet presAssocID="{C57795CD-F46E-40CA-8DE3-E52616555616}" presName="compNode" presStyleCnt="0"/>
      <dgm:spPr/>
    </dgm:pt>
    <dgm:pt modelId="{9BDBEE4C-C23B-461C-AAE6-740663716A40}" type="pres">
      <dgm:prSet presAssocID="{C57795CD-F46E-40CA-8DE3-E5261655561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D0AB0F91-3EA6-4B67-B2C5-8D40DF087892}" type="pres">
      <dgm:prSet presAssocID="{C57795CD-F46E-40CA-8DE3-E52616555616}" presName="spaceRect" presStyleCnt="0"/>
      <dgm:spPr/>
    </dgm:pt>
    <dgm:pt modelId="{E10CE346-1A46-4DF4-B5B1-D17E64362531}" type="pres">
      <dgm:prSet presAssocID="{C57795CD-F46E-40CA-8DE3-E5261655561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17E7606-02D1-AE45-BEE4-6169269E5DB7}" type="presOf" srcId="{53C285E0-4BF2-4CC6-8012-2A038563A8BD}" destId="{30B676BC-C664-47C4-8540-C369E57F3DFC}" srcOrd="0" destOrd="0" presId="urn:microsoft.com/office/officeart/2018/2/layout/IconLabelList"/>
    <dgm:cxn modelId="{034D280A-9EF1-4EE8-A015-51B35698B0A7}" srcId="{38A4C91A-76EF-4169-8ADE-26F5266FA182}" destId="{782A68A7-E71E-4EC2-AC43-344FC8937520}" srcOrd="1" destOrd="0" parTransId="{226217C9-F60F-43C9-83B9-024B7C3B8D7C}" sibTransId="{A2E401A3-33A5-4498-AD10-2A5431B3C086}"/>
    <dgm:cxn modelId="{55493113-9683-824C-ADF7-3EF472907DCB}" type="presOf" srcId="{782A68A7-E71E-4EC2-AC43-344FC8937520}" destId="{A9F120E5-3179-4B18-8F7D-D4A74B01D131}" srcOrd="0" destOrd="0" presId="urn:microsoft.com/office/officeart/2018/2/layout/IconLabelList"/>
    <dgm:cxn modelId="{80DEE82F-7505-6A43-B578-0B305E6EF2B1}" type="presOf" srcId="{E3C56A99-E976-4449-9CC7-22F4D2BB0C44}" destId="{1CB93687-40B4-494B-B87E-FC48F95192FA}" srcOrd="0" destOrd="0" presId="urn:microsoft.com/office/officeart/2018/2/layout/IconLabelList"/>
    <dgm:cxn modelId="{F1080640-A13D-2044-8A75-6CA3ACFEC2EE}" type="presOf" srcId="{38A4C91A-76EF-4169-8ADE-26F5266FA182}" destId="{AE6F939D-D9EF-4957-9D73-643D4E5FD3F4}" srcOrd="0" destOrd="0" presId="urn:microsoft.com/office/officeart/2018/2/layout/IconLabelList"/>
    <dgm:cxn modelId="{0268B840-EEC4-4EBD-A192-2CD339C689FE}" srcId="{38A4C91A-76EF-4169-8ADE-26F5266FA182}" destId="{C57795CD-F46E-40CA-8DE3-E52616555616}" srcOrd="3" destOrd="0" parTransId="{ADF976C6-8B11-4DD6-A381-2010688D992A}" sibTransId="{A11F2B17-F14D-4ECC-90E8-0C538C01A53F}"/>
    <dgm:cxn modelId="{43436D7A-F218-4E46-859B-C4EAC09CAFC3}" type="presOf" srcId="{C57795CD-F46E-40CA-8DE3-E52616555616}" destId="{E10CE346-1A46-4DF4-B5B1-D17E64362531}" srcOrd="0" destOrd="0" presId="urn:microsoft.com/office/officeart/2018/2/layout/IconLabelList"/>
    <dgm:cxn modelId="{76CAC4AD-3ADB-4E42-A7C7-B77FFB54427D}" srcId="{38A4C91A-76EF-4169-8ADE-26F5266FA182}" destId="{E3C56A99-E976-4449-9CC7-22F4D2BB0C44}" srcOrd="2" destOrd="0" parTransId="{87E2A268-64CD-4196-A3AE-A2BA63D6FB62}" sibTransId="{EEBE913A-507A-4AD1-926D-FC0FB51AF2BB}"/>
    <dgm:cxn modelId="{36399DCD-5B1A-4ADC-BBD8-785DE21AE86A}" srcId="{38A4C91A-76EF-4169-8ADE-26F5266FA182}" destId="{53C285E0-4BF2-4CC6-8012-2A038563A8BD}" srcOrd="0" destOrd="0" parTransId="{B2D0E9F9-E943-496E-835F-A9C82C879A18}" sibTransId="{5C412D64-69E8-44F2-8356-14B1E11B1906}"/>
    <dgm:cxn modelId="{B298ED98-1F83-9047-8138-0B8232122FD2}" type="presParOf" srcId="{AE6F939D-D9EF-4957-9D73-643D4E5FD3F4}" destId="{2D444D5A-B2C7-4704-ACD2-A19E03867A8F}" srcOrd="0" destOrd="0" presId="urn:microsoft.com/office/officeart/2018/2/layout/IconLabelList"/>
    <dgm:cxn modelId="{3F5070E6-C040-834D-83C8-FB119BC0BEC9}" type="presParOf" srcId="{2D444D5A-B2C7-4704-ACD2-A19E03867A8F}" destId="{6A445536-A222-4B51-88B8-E2FE95098E5F}" srcOrd="0" destOrd="0" presId="urn:microsoft.com/office/officeart/2018/2/layout/IconLabelList"/>
    <dgm:cxn modelId="{E38C6A90-A6F5-E24E-A313-86783A6F07C0}" type="presParOf" srcId="{2D444D5A-B2C7-4704-ACD2-A19E03867A8F}" destId="{AE6F718E-F031-4747-A024-07E0717A16A4}" srcOrd="1" destOrd="0" presId="urn:microsoft.com/office/officeart/2018/2/layout/IconLabelList"/>
    <dgm:cxn modelId="{8458FA2E-D69E-B343-9ECD-7AA363490BBD}" type="presParOf" srcId="{2D444D5A-B2C7-4704-ACD2-A19E03867A8F}" destId="{30B676BC-C664-47C4-8540-C369E57F3DFC}" srcOrd="2" destOrd="0" presId="urn:microsoft.com/office/officeart/2018/2/layout/IconLabelList"/>
    <dgm:cxn modelId="{04540E7F-FF2C-684A-9CE3-64248153EAFC}" type="presParOf" srcId="{AE6F939D-D9EF-4957-9D73-643D4E5FD3F4}" destId="{7D8FD16E-E060-4872-8536-77F04A69D8BF}" srcOrd="1" destOrd="0" presId="urn:microsoft.com/office/officeart/2018/2/layout/IconLabelList"/>
    <dgm:cxn modelId="{E25770B3-F6C0-DA46-9491-F54A1E447B65}" type="presParOf" srcId="{AE6F939D-D9EF-4957-9D73-643D4E5FD3F4}" destId="{739A05C1-EF9F-4ED5-AA6F-444570800A81}" srcOrd="2" destOrd="0" presId="urn:microsoft.com/office/officeart/2018/2/layout/IconLabelList"/>
    <dgm:cxn modelId="{79D7F622-5444-0246-9FA0-4FA9DDCC25FC}" type="presParOf" srcId="{739A05C1-EF9F-4ED5-AA6F-444570800A81}" destId="{FAF193C7-C68E-4CE1-96BF-EFF52A4F8B82}" srcOrd="0" destOrd="0" presId="urn:microsoft.com/office/officeart/2018/2/layout/IconLabelList"/>
    <dgm:cxn modelId="{BBE0603F-4A10-2C47-9328-3A05A3F12E88}" type="presParOf" srcId="{739A05C1-EF9F-4ED5-AA6F-444570800A81}" destId="{4A019EFE-536E-4C6E-80B9-ED0316CE388B}" srcOrd="1" destOrd="0" presId="urn:microsoft.com/office/officeart/2018/2/layout/IconLabelList"/>
    <dgm:cxn modelId="{113911A0-87BF-2743-8211-B4F9544ADE08}" type="presParOf" srcId="{739A05C1-EF9F-4ED5-AA6F-444570800A81}" destId="{A9F120E5-3179-4B18-8F7D-D4A74B01D131}" srcOrd="2" destOrd="0" presId="urn:microsoft.com/office/officeart/2018/2/layout/IconLabelList"/>
    <dgm:cxn modelId="{5D3805BC-3742-1445-B2FD-6E992C1BBE69}" type="presParOf" srcId="{AE6F939D-D9EF-4957-9D73-643D4E5FD3F4}" destId="{FA7F47A2-EEE3-4DB2-B988-79CF42246732}" srcOrd="3" destOrd="0" presId="urn:microsoft.com/office/officeart/2018/2/layout/IconLabelList"/>
    <dgm:cxn modelId="{D0F9198F-8947-8D41-B202-918B1636C7B8}" type="presParOf" srcId="{AE6F939D-D9EF-4957-9D73-643D4E5FD3F4}" destId="{063242C4-D470-4BDB-B5DB-F89A5075F292}" srcOrd="4" destOrd="0" presId="urn:microsoft.com/office/officeart/2018/2/layout/IconLabelList"/>
    <dgm:cxn modelId="{F2E157F4-59AD-1E4A-800C-214291171D16}" type="presParOf" srcId="{063242C4-D470-4BDB-B5DB-F89A5075F292}" destId="{6DD6D453-0ACB-4E44-85E5-E95C89104A96}" srcOrd="0" destOrd="0" presId="urn:microsoft.com/office/officeart/2018/2/layout/IconLabelList"/>
    <dgm:cxn modelId="{175C377F-125D-6F4A-898C-016F30E9CED5}" type="presParOf" srcId="{063242C4-D470-4BDB-B5DB-F89A5075F292}" destId="{C8480D2D-CBD4-455E-A678-5BAA7193161E}" srcOrd="1" destOrd="0" presId="urn:microsoft.com/office/officeart/2018/2/layout/IconLabelList"/>
    <dgm:cxn modelId="{34AD7E51-C36C-8143-A257-003AEB2123C1}" type="presParOf" srcId="{063242C4-D470-4BDB-B5DB-F89A5075F292}" destId="{1CB93687-40B4-494B-B87E-FC48F95192FA}" srcOrd="2" destOrd="0" presId="urn:microsoft.com/office/officeart/2018/2/layout/IconLabelList"/>
    <dgm:cxn modelId="{83FF0580-5F6D-8B4A-BF8E-A9B01589EA7D}" type="presParOf" srcId="{AE6F939D-D9EF-4957-9D73-643D4E5FD3F4}" destId="{5B06A94F-3AC9-4AF0-82ED-EA519C719E33}" srcOrd="5" destOrd="0" presId="urn:microsoft.com/office/officeart/2018/2/layout/IconLabelList"/>
    <dgm:cxn modelId="{CF322AD1-74C6-3E45-A32A-4309AB1290E9}" type="presParOf" srcId="{AE6F939D-D9EF-4957-9D73-643D4E5FD3F4}" destId="{4F1F1865-B04B-4DF2-AE87-4E11260DBF69}" srcOrd="6" destOrd="0" presId="urn:microsoft.com/office/officeart/2018/2/layout/IconLabelList"/>
    <dgm:cxn modelId="{4B3FD698-B0B2-6347-8376-A58ED9BA08C8}" type="presParOf" srcId="{4F1F1865-B04B-4DF2-AE87-4E11260DBF69}" destId="{9BDBEE4C-C23B-461C-AAE6-740663716A40}" srcOrd="0" destOrd="0" presId="urn:microsoft.com/office/officeart/2018/2/layout/IconLabelList"/>
    <dgm:cxn modelId="{ECCAAE2D-2D4C-674C-8258-5B506B20E620}" type="presParOf" srcId="{4F1F1865-B04B-4DF2-AE87-4E11260DBF69}" destId="{D0AB0F91-3EA6-4B67-B2C5-8D40DF087892}" srcOrd="1" destOrd="0" presId="urn:microsoft.com/office/officeart/2018/2/layout/IconLabelList"/>
    <dgm:cxn modelId="{B34E91DB-D002-464F-89AF-65252E481D8C}" type="presParOf" srcId="{4F1F1865-B04B-4DF2-AE87-4E11260DBF69}" destId="{E10CE346-1A46-4DF4-B5B1-D17E6436253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80C7B7-E6C8-4503-9748-ACB9E9E75B9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9C44F1D-D1A9-4771-9696-AC979CB2DB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System and Server Maintenance</a:t>
          </a:r>
        </a:p>
      </dgm:t>
    </dgm:pt>
    <dgm:pt modelId="{92AFD47A-C133-470A-80A4-A4BBDF57EA53}" type="parTrans" cxnId="{D916EB01-0CAD-4A0B-B407-CEEBEF51EC93}">
      <dgm:prSet/>
      <dgm:spPr/>
      <dgm:t>
        <a:bodyPr/>
        <a:lstStyle/>
        <a:p>
          <a:endParaRPr lang="en-US"/>
        </a:p>
      </dgm:t>
    </dgm:pt>
    <dgm:pt modelId="{3C7B50F2-6707-4199-B745-614DA5B4302B}" type="sibTrans" cxnId="{D916EB01-0CAD-4A0B-B407-CEEBEF51EC93}">
      <dgm:prSet/>
      <dgm:spPr/>
      <dgm:t>
        <a:bodyPr/>
        <a:lstStyle/>
        <a:p>
          <a:endParaRPr lang="en-US"/>
        </a:p>
      </dgm:t>
    </dgm:pt>
    <dgm:pt modelId="{1FF5F9AD-11EF-4D07-866D-D7117DE964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Identifying Lingering Bugs</a:t>
          </a:r>
        </a:p>
      </dgm:t>
    </dgm:pt>
    <dgm:pt modelId="{CB043C0F-C4B5-40BD-B8FC-2FABC1D76534}" type="parTrans" cxnId="{58592EC3-4F74-4A57-9788-74D35AF0A2FF}">
      <dgm:prSet/>
      <dgm:spPr/>
      <dgm:t>
        <a:bodyPr/>
        <a:lstStyle/>
        <a:p>
          <a:endParaRPr lang="en-US"/>
        </a:p>
      </dgm:t>
    </dgm:pt>
    <dgm:pt modelId="{0008386D-61CC-4E03-BE93-B1CFB10C522D}" type="sibTrans" cxnId="{58592EC3-4F74-4A57-9788-74D35AF0A2FF}">
      <dgm:prSet/>
      <dgm:spPr/>
      <dgm:t>
        <a:bodyPr/>
        <a:lstStyle/>
        <a:p>
          <a:endParaRPr lang="en-US"/>
        </a:p>
      </dgm:t>
    </dgm:pt>
    <dgm:pt modelId="{AD7EE88B-1196-4640-97BC-D0A2AD59EA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Work on Future Digital Content</a:t>
          </a:r>
        </a:p>
      </dgm:t>
    </dgm:pt>
    <dgm:pt modelId="{78DDBD39-9A27-4EB1-944D-18C357ADBAA3}" type="parTrans" cxnId="{E32CC8F2-9233-4403-B653-3DC5AE6ADBBC}">
      <dgm:prSet/>
      <dgm:spPr/>
      <dgm:t>
        <a:bodyPr/>
        <a:lstStyle/>
        <a:p>
          <a:endParaRPr lang="en-US"/>
        </a:p>
      </dgm:t>
    </dgm:pt>
    <dgm:pt modelId="{BEC56523-3FFC-4D6B-8446-6287D1C14520}" type="sibTrans" cxnId="{E32CC8F2-9233-4403-B653-3DC5AE6ADBBC}">
      <dgm:prSet/>
      <dgm:spPr/>
      <dgm:t>
        <a:bodyPr/>
        <a:lstStyle/>
        <a:p>
          <a:endParaRPr lang="en-US"/>
        </a:p>
      </dgm:t>
    </dgm:pt>
    <dgm:pt modelId="{B272DAF4-791E-4EB0-8D61-F5A9365025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Provide Customer Support</a:t>
          </a:r>
        </a:p>
      </dgm:t>
    </dgm:pt>
    <dgm:pt modelId="{826C368E-4BF8-4A65-9181-05CD00B44DC1}" type="parTrans" cxnId="{C8126658-DB4A-4A45-8D4F-2CF34336B233}">
      <dgm:prSet/>
      <dgm:spPr/>
      <dgm:t>
        <a:bodyPr/>
        <a:lstStyle/>
        <a:p>
          <a:endParaRPr lang="en-US"/>
        </a:p>
      </dgm:t>
    </dgm:pt>
    <dgm:pt modelId="{9EA91A14-4881-4DA3-9B6A-4D3ABA0ED849}" type="sibTrans" cxnId="{C8126658-DB4A-4A45-8D4F-2CF34336B233}">
      <dgm:prSet/>
      <dgm:spPr/>
      <dgm:t>
        <a:bodyPr/>
        <a:lstStyle/>
        <a:p>
          <a:endParaRPr lang="en-US"/>
        </a:p>
      </dgm:t>
    </dgm:pt>
    <dgm:pt modelId="{B2643CDA-1203-4D6C-A083-A7BA110DCEE2}" type="pres">
      <dgm:prSet presAssocID="{5280C7B7-E6C8-4503-9748-ACB9E9E75B92}" presName="root" presStyleCnt="0">
        <dgm:presLayoutVars>
          <dgm:dir/>
          <dgm:resizeHandles val="exact"/>
        </dgm:presLayoutVars>
      </dgm:prSet>
      <dgm:spPr/>
    </dgm:pt>
    <dgm:pt modelId="{3A78E108-22FF-4FB4-91B6-83C1DCB3202C}" type="pres">
      <dgm:prSet presAssocID="{D9C44F1D-D1A9-4771-9696-AC979CB2DB3E}" presName="compNode" presStyleCnt="0"/>
      <dgm:spPr/>
    </dgm:pt>
    <dgm:pt modelId="{424E2D83-77A1-4536-85A8-ECEF744C8927}" type="pres">
      <dgm:prSet presAssocID="{D9C44F1D-D1A9-4771-9696-AC979CB2DB3E}" presName="bgRect" presStyleLbl="bgShp" presStyleIdx="0" presStyleCnt="4"/>
      <dgm:spPr/>
    </dgm:pt>
    <dgm:pt modelId="{4F39B1C5-F3D0-46DE-B256-64F9DB6FEA29}" type="pres">
      <dgm:prSet presAssocID="{D9C44F1D-D1A9-4771-9696-AC979CB2DB3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517E7A5-00D3-457D-B7DA-B43D8DD16602}" type="pres">
      <dgm:prSet presAssocID="{D9C44F1D-D1A9-4771-9696-AC979CB2DB3E}" presName="spaceRect" presStyleCnt="0"/>
      <dgm:spPr/>
    </dgm:pt>
    <dgm:pt modelId="{A8F61FDC-CCF1-4279-903D-E5F6CCD7291A}" type="pres">
      <dgm:prSet presAssocID="{D9C44F1D-D1A9-4771-9696-AC979CB2DB3E}" presName="parTx" presStyleLbl="revTx" presStyleIdx="0" presStyleCnt="4">
        <dgm:presLayoutVars>
          <dgm:chMax val="0"/>
          <dgm:chPref val="0"/>
        </dgm:presLayoutVars>
      </dgm:prSet>
      <dgm:spPr/>
    </dgm:pt>
    <dgm:pt modelId="{77980475-05D5-4D84-96C0-49F3DE36BED9}" type="pres">
      <dgm:prSet presAssocID="{3C7B50F2-6707-4199-B745-614DA5B4302B}" presName="sibTrans" presStyleCnt="0"/>
      <dgm:spPr/>
    </dgm:pt>
    <dgm:pt modelId="{31D6D8F1-BF35-469D-8EEB-AC240C633C63}" type="pres">
      <dgm:prSet presAssocID="{1FF5F9AD-11EF-4D07-866D-D7117DE964B2}" presName="compNode" presStyleCnt="0"/>
      <dgm:spPr/>
    </dgm:pt>
    <dgm:pt modelId="{F86F4976-6B9F-404A-9B1F-4779861E5BE5}" type="pres">
      <dgm:prSet presAssocID="{1FF5F9AD-11EF-4D07-866D-D7117DE964B2}" presName="bgRect" presStyleLbl="bgShp" presStyleIdx="1" presStyleCnt="4"/>
      <dgm:spPr/>
    </dgm:pt>
    <dgm:pt modelId="{8F146532-A41F-4E6F-ACD1-5724BD301F6C}" type="pres">
      <dgm:prSet presAssocID="{1FF5F9AD-11EF-4D07-866D-D7117DE964B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665B53D4-2672-45A3-ACCE-400B5469DE38}" type="pres">
      <dgm:prSet presAssocID="{1FF5F9AD-11EF-4D07-866D-D7117DE964B2}" presName="spaceRect" presStyleCnt="0"/>
      <dgm:spPr/>
    </dgm:pt>
    <dgm:pt modelId="{CF07E298-5FBF-43D9-952C-4BF10BAA6F86}" type="pres">
      <dgm:prSet presAssocID="{1FF5F9AD-11EF-4D07-866D-D7117DE964B2}" presName="parTx" presStyleLbl="revTx" presStyleIdx="1" presStyleCnt="4">
        <dgm:presLayoutVars>
          <dgm:chMax val="0"/>
          <dgm:chPref val="0"/>
        </dgm:presLayoutVars>
      </dgm:prSet>
      <dgm:spPr/>
    </dgm:pt>
    <dgm:pt modelId="{860DCD36-2AAF-4A92-83FF-C6780E01550E}" type="pres">
      <dgm:prSet presAssocID="{0008386D-61CC-4E03-BE93-B1CFB10C522D}" presName="sibTrans" presStyleCnt="0"/>
      <dgm:spPr/>
    </dgm:pt>
    <dgm:pt modelId="{13FF618D-3697-4AB5-9266-D45B966919AC}" type="pres">
      <dgm:prSet presAssocID="{AD7EE88B-1196-4640-97BC-D0A2AD59EA04}" presName="compNode" presStyleCnt="0"/>
      <dgm:spPr/>
    </dgm:pt>
    <dgm:pt modelId="{8320131F-BB7F-408D-B6F4-03DE5A88CCFA}" type="pres">
      <dgm:prSet presAssocID="{AD7EE88B-1196-4640-97BC-D0A2AD59EA04}" presName="bgRect" presStyleLbl="bgShp" presStyleIdx="2" presStyleCnt="4"/>
      <dgm:spPr/>
    </dgm:pt>
    <dgm:pt modelId="{FE91E9AE-AE59-4284-AE00-035C0C6C9D60}" type="pres">
      <dgm:prSet presAssocID="{AD7EE88B-1196-4640-97BC-D0A2AD59EA0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BA8A995B-B335-47A1-8997-0367DA8CEF03}" type="pres">
      <dgm:prSet presAssocID="{AD7EE88B-1196-4640-97BC-D0A2AD59EA04}" presName="spaceRect" presStyleCnt="0"/>
      <dgm:spPr/>
    </dgm:pt>
    <dgm:pt modelId="{B3A061F4-A526-49D9-8D9D-5BA3B2025002}" type="pres">
      <dgm:prSet presAssocID="{AD7EE88B-1196-4640-97BC-D0A2AD59EA04}" presName="parTx" presStyleLbl="revTx" presStyleIdx="2" presStyleCnt="4">
        <dgm:presLayoutVars>
          <dgm:chMax val="0"/>
          <dgm:chPref val="0"/>
        </dgm:presLayoutVars>
      </dgm:prSet>
      <dgm:spPr/>
    </dgm:pt>
    <dgm:pt modelId="{E9B2196B-AB83-4051-A09B-538BBD17CD1F}" type="pres">
      <dgm:prSet presAssocID="{BEC56523-3FFC-4D6B-8446-6287D1C14520}" presName="sibTrans" presStyleCnt="0"/>
      <dgm:spPr/>
    </dgm:pt>
    <dgm:pt modelId="{E1FEDA22-8E88-4F5B-9C41-886D9960F168}" type="pres">
      <dgm:prSet presAssocID="{B272DAF4-791E-4EB0-8D61-F5A936502514}" presName="compNode" presStyleCnt="0"/>
      <dgm:spPr/>
    </dgm:pt>
    <dgm:pt modelId="{CD0D19BB-0453-471E-BB1D-396ED282A1FF}" type="pres">
      <dgm:prSet presAssocID="{B272DAF4-791E-4EB0-8D61-F5A936502514}" presName="bgRect" presStyleLbl="bgShp" presStyleIdx="3" presStyleCnt="4"/>
      <dgm:spPr/>
    </dgm:pt>
    <dgm:pt modelId="{26518EA9-3E3E-4BF9-BD86-92B20B3CC5E2}" type="pres">
      <dgm:prSet presAssocID="{B272DAF4-791E-4EB0-8D61-F5A93650251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0BEF4DE0-B07A-446A-9BBF-1AD610F2E00C}" type="pres">
      <dgm:prSet presAssocID="{B272DAF4-791E-4EB0-8D61-F5A936502514}" presName="spaceRect" presStyleCnt="0"/>
      <dgm:spPr/>
    </dgm:pt>
    <dgm:pt modelId="{2BB998E2-0B99-4684-AA76-41C9DE57B904}" type="pres">
      <dgm:prSet presAssocID="{B272DAF4-791E-4EB0-8D61-F5A93650251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916EB01-0CAD-4A0B-B407-CEEBEF51EC93}" srcId="{5280C7B7-E6C8-4503-9748-ACB9E9E75B92}" destId="{D9C44F1D-D1A9-4771-9696-AC979CB2DB3E}" srcOrd="0" destOrd="0" parTransId="{92AFD47A-C133-470A-80A4-A4BBDF57EA53}" sibTransId="{3C7B50F2-6707-4199-B745-614DA5B4302B}"/>
    <dgm:cxn modelId="{5EE43C2D-0439-5F40-9789-0B425F331F48}" type="presOf" srcId="{B272DAF4-791E-4EB0-8D61-F5A936502514}" destId="{2BB998E2-0B99-4684-AA76-41C9DE57B904}" srcOrd="0" destOrd="0" presId="urn:microsoft.com/office/officeart/2018/2/layout/IconVerticalSolidList"/>
    <dgm:cxn modelId="{C8126658-DB4A-4A45-8D4F-2CF34336B233}" srcId="{5280C7B7-E6C8-4503-9748-ACB9E9E75B92}" destId="{B272DAF4-791E-4EB0-8D61-F5A936502514}" srcOrd="3" destOrd="0" parTransId="{826C368E-4BF8-4A65-9181-05CD00B44DC1}" sibTransId="{9EA91A14-4881-4DA3-9B6A-4D3ABA0ED849}"/>
    <dgm:cxn modelId="{58592EC3-4F74-4A57-9788-74D35AF0A2FF}" srcId="{5280C7B7-E6C8-4503-9748-ACB9E9E75B92}" destId="{1FF5F9AD-11EF-4D07-866D-D7117DE964B2}" srcOrd="1" destOrd="0" parTransId="{CB043C0F-C4B5-40BD-B8FC-2FABC1D76534}" sibTransId="{0008386D-61CC-4E03-BE93-B1CFB10C522D}"/>
    <dgm:cxn modelId="{6B2A43CD-7953-6840-BEF9-EA91133DCCE0}" type="presOf" srcId="{5280C7B7-E6C8-4503-9748-ACB9E9E75B92}" destId="{B2643CDA-1203-4D6C-A083-A7BA110DCEE2}" srcOrd="0" destOrd="0" presId="urn:microsoft.com/office/officeart/2018/2/layout/IconVerticalSolidList"/>
    <dgm:cxn modelId="{15D6AAD3-0F8E-1E4C-868E-4A6B1F23F616}" type="presOf" srcId="{1FF5F9AD-11EF-4D07-866D-D7117DE964B2}" destId="{CF07E298-5FBF-43D9-952C-4BF10BAA6F86}" srcOrd="0" destOrd="0" presId="urn:microsoft.com/office/officeart/2018/2/layout/IconVerticalSolidList"/>
    <dgm:cxn modelId="{3445ECE8-E645-2F49-A5E6-2FF497B0405F}" type="presOf" srcId="{D9C44F1D-D1A9-4771-9696-AC979CB2DB3E}" destId="{A8F61FDC-CCF1-4279-903D-E5F6CCD7291A}" srcOrd="0" destOrd="0" presId="urn:microsoft.com/office/officeart/2018/2/layout/IconVerticalSolidList"/>
    <dgm:cxn modelId="{E32CC8F2-9233-4403-B653-3DC5AE6ADBBC}" srcId="{5280C7B7-E6C8-4503-9748-ACB9E9E75B92}" destId="{AD7EE88B-1196-4640-97BC-D0A2AD59EA04}" srcOrd="2" destOrd="0" parTransId="{78DDBD39-9A27-4EB1-944D-18C357ADBAA3}" sibTransId="{BEC56523-3FFC-4D6B-8446-6287D1C14520}"/>
    <dgm:cxn modelId="{324CD3F5-EB15-AC49-B5E0-4802B78430AE}" type="presOf" srcId="{AD7EE88B-1196-4640-97BC-D0A2AD59EA04}" destId="{B3A061F4-A526-49D9-8D9D-5BA3B2025002}" srcOrd="0" destOrd="0" presId="urn:microsoft.com/office/officeart/2018/2/layout/IconVerticalSolidList"/>
    <dgm:cxn modelId="{66BE9AB4-D94B-ED4E-8BAD-C40F7390A12D}" type="presParOf" srcId="{B2643CDA-1203-4D6C-A083-A7BA110DCEE2}" destId="{3A78E108-22FF-4FB4-91B6-83C1DCB3202C}" srcOrd="0" destOrd="0" presId="urn:microsoft.com/office/officeart/2018/2/layout/IconVerticalSolidList"/>
    <dgm:cxn modelId="{CAF1C8F1-BF26-0049-9593-4AAED807FD72}" type="presParOf" srcId="{3A78E108-22FF-4FB4-91B6-83C1DCB3202C}" destId="{424E2D83-77A1-4536-85A8-ECEF744C8927}" srcOrd="0" destOrd="0" presId="urn:microsoft.com/office/officeart/2018/2/layout/IconVerticalSolidList"/>
    <dgm:cxn modelId="{7A48E045-A038-A84E-B180-6BC974E3A928}" type="presParOf" srcId="{3A78E108-22FF-4FB4-91B6-83C1DCB3202C}" destId="{4F39B1C5-F3D0-46DE-B256-64F9DB6FEA29}" srcOrd="1" destOrd="0" presId="urn:microsoft.com/office/officeart/2018/2/layout/IconVerticalSolidList"/>
    <dgm:cxn modelId="{8FC71027-EC14-E643-AAF5-F3619AF0FAC9}" type="presParOf" srcId="{3A78E108-22FF-4FB4-91B6-83C1DCB3202C}" destId="{1517E7A5-00D3-457D-B7DA-B43D8DD16602}" srcOrd="2" destOrd="0" presId="urn:microsoft.com/office/officeart/2018/2/layout/IconVerticalSolidList"/>
    <dgm:cxn modelId="{AB5A8E3E-4BC4-EB4D-BFF2-605DEF325B1B}" type="presParOf" srcId="{3A78E108-22FF-4FB4-91B6-83C1DCB3202C}" destId="{A8F61FDC-CCF1-4279-903D-E5F6CCD7291A}" srcOrd="3" destOrd="0" presId="urn:microsoft.com/office/officeart/2018/2/layout/IconVerticalSolidList"/>
    <dgm:cxn modelId="{A9D7D8F2-9C4B-F34F-83E8-F2293C9F3438}" type="presParOf" srcId="{B2643CDA-1203-4D6C-A083-A7BA110DCEE2}" destId="{77980475-05D5-4D84-96C0-49F3DE36BED9}" srcOrd="1" destOrd="0" presId="urn:microsoft.com/office/officeart/2018/2/layout/IconVerticalSolidList"/>
    <dgm:cxn modelId="{B135DE42-C3AE-3B4E-BCA1-59A62E2D27A0}" type="presParOf" srcId="{B2643CDA-1203-4D6C-A083-A7BA110DCEE2}" destId="{31D6D8F1-BF35-469D-8EEB-AC240C633C63}" srcOrd="2" destOrd="0" presId="urn:microsoft.com/office/officeart/2018/2/layout/IconVerticalSolidList"/>
    <dgm:cxn modelId="{C7CA3BB5-FCD9-0B41-AFB9-504695204C8C}" type="presParOf" srcId="{31D6D8F1-BF35-469D-8EEB-AC240C633C63}" destId="{F86F4976-6B9F-404A-9B1F-4779861E5BE5}" srcOrd="0" destOrd="0" presId="urn:microsoft.com/office/officeart/2018/2/layout/IconVerticalSolidList"/>
    <dgm:cxn modelId="{ECCB2E31-F9B0-0A49-9FB2-38328F4B4D52}" type="presParOf" srcId="{31D6D8F1-BF35-469D-8EEB-AC240C633C63}" destId="{8F146532-A41F-4E6F-ACD1-5724BD301F6C}" srcOrd="1" destOrd="0" presId="urn:microsoft.com/office/officeart/2018/2/layout/IconVerticalSolidList"/>
    <dgm:cxn modelId="{A6DB6BD8-4847-DE43-BB33-335C3C4F2C12}" type="presParOf" srcId="{31D6D8F1-BF35-469D-8EEB-AC240C633C63}" destId="{665B53D4-2672-45A3-ACCE-400B5469DE38}" srcOrd="2" destOrd="0" presId="urn:microsoft.com/office/officeart/2018/2/layout/IconVerticalSolidList"/>
    <dgm:cxn modelId="{24180839-9017-924C-BFEA-918EEA42F0D3}" type="presParOf" srcId="{31D6D8F1-BF35-469D-8EEB-AC240C633C63}" destId="{CF07E298-5FBF-43D9-952C-4BF10BAA6F86}" srcOrd="3" destOrd="0" presId="urn:microsoft.com/office/officeart/2018/2/layout/IconVerticalSolidList"/>
    <dgm:cxn modelId="{DCBF3CE7-8BB2-2846-82B8-F764DCFB4D0A}" type="presParOf" srcId="{B2643CDA-1203-4D6C-A083-A7BA110DCEE2}" destId="{860DCD36-2AAF-4A92-83FF-C6780E01550E}" srcOrd="3" destOrd="0" presId="urn:microsoft.com/office/officeart/2018/2/layout/IconVerticalSolidList"/>
    <dgm:cxn modelId="{35D975C2-9620-CC40-BBFB-34BFC7173A59}" type="presParOf" srcId="{B2643CDA-1203-4D6C-A083-A7BA110DCEE2}" destId="{13FF618D-3697-4AB5-9266-D45B966919AC}" srcOrd="4" destOrd="0" presId="urn:microsoft.com/office/officeart/2018/2/layout/IconVerticalSolidList"/>
    <dgm:cxn modelId="{C5739B27-D7EB-7545-B488-0DD1A07B1FB1}" type="presParOf" srcId="{13FF618D-3697-4AB5-9266-D45B966919AC}" destId="{8320131F-BB7F-408D-B6F4-03DE5A88CCFA}" srcOrd="0" destOrd="0" presId="urn:microsoft.com/office/officeart/2018/2/layout/IconVerticalSolidList"/>
    <dgm:cxn modelId="{6537AA63-3854-E54A-8E6D-491FE468485B}" type="presParOf" srcId="{13FF618D-3697-4AB5-9266-D45B966919AC}" destId="{FE91E9AE-AE59-4284-AE00-035C0C6C9D60}" srcOrd="1" destOrd="0" presId="urn:microsoft.com/office/officeart/2018/2/layout/IconVerticalSolidList"/>
    <dgm:cxn modelId="{1B62C0E3-E009-434E-AE64-A43187C708FC}" type="presParOf" srcId="{13FF618D-3697-4AB5-9266-D45B966919AC}" destId="{BA8A995B-B335-47A1-8997-0367DA8CEF03}" srcOrd="2" destOrd="0" presId="urn:microsoft.com/office/officeart/2018/2/layout/IconVerticalSolidList"/>
    <dgm:cxn modelId="{38D65B9F-3D34-2A4A-A0B2-2EA6B5EBB1ED}" type="presParOf" srcId="{13FF618D-3697-4AB5-9266-D45B966919AC}" destId="{B3A061F4-A526-49D9-8D9D-5BA3B2025002}" srcOrd="3" destOrd="0" presId="urn:microsoft.com/office/officeart/2018/2/layout/IconVerticalSolidList"/>
    <dgm:cxn modelId="{58470555-05A1-9B4E-8C0D-0EA3CCD87730}" type="presParOf" srcId="{B2643CDA-1203-4D6C-A083-A7BA110DCEE2}" destId="{E9B2196B-AB83-4051-A09B-538BBD17CD1F}" srcOrd="5" destOrd="0" presId="urn:microsoft.com/office/officeart/2018/2/layout/IconVerticalSolidList"/>
    <dgm:cxn modelId="{B29421AF-A46A-CD43-A5A6-4225634040DD}" type="presParOf" srcId="{B2643CDA-1203-4D6C-A083-A7BA110DCEE2}" destId="{E1FEDA22-8E88-4F5B-9C41-886D9960F168}" srcOrd="6" destOrd="0" presId="urn:microsoft.com/office/officeart/2018/2/layout/IconVerticalSolidList"/>
    <dgm:cxn modelId="{8D96EF11-64C7-EE4F-9A58-4D1D6A9454C1}" type="presParOf" srcId="{E1FEDA22-8E88-4F5B-9C41-886D9960F168}" destId="{CD0D19BB-0453-471E-BB1D-396ED282A1FF}" srcOrd="0" destOrd="0" presId="urn:microsoft.com/office/officeart/2018/2/layout/IconVerticalSolidList"/>
    <dgm:cxn modelId="{CFE3595A-93FE-1041-AEFE-F74E72E94F18}" type="presParOf" srcId="{E1FEDA22-8E88-4F5B-9C41-886D9960F168}" destId="{26518EA9-3E3E-4BF9-BD86-92B20B3CC5E2}" srcOrd="1" destOrd="0" presId="urn:microsoft.com/office/officeart/2018/2/layout/IconVerticalSolidList"/>
    <dgm:cxn modelId="{C2362201-6877-164A-9FD6-693F45C6D309}" type="presParOf" srcId="{E1FEDA22-8E88-4F5B-9C41-886D9960F168}" destId="{0BEF4DE0-B07A-446A-9BBF-1AD610F2E00C}" srcOrd="2" destOrd="0" presId="urn:microsoft.com/office/officeart/2018/2/layout/IconVerticalSolidList"/>
    <dgm:cxn modelId="{FE8E6587-1C8A-2041-988B-4AA049ECE474}" type="presParOf" srcId="{E1FEDA22-8E88-4F5B-9C41-886D9960F168}" destId="{2BB998E2-0B99-4684-AA76-41C9DE57B90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8B450-CA4E-4A07-85A8-2043AC81292A}">
      <dsp:nvSpPr>
        <dsp:cNvPr id="0" name=""/>
        <dsp:cNvSpPr/>
      </dsp:nvSpPr>
      <dsp:spPr>
        <a:xfrm>
          <a:off x="448037" y="375123"/>
          <a:ext cx="839583" cy="83958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7594C2-9FC3-47FC-BF8C-2B7E7CE5DE0C}">
      <dsp:nvSpPr>
        <dsp:cNvPr id="0" name=""/>
        <dsp:cNvSpPr/>
      </dsp:nvSpPr>
      <dsp:spPr>
        <a:xfrm>
          <a:off x="626964" y="554048"/>
          <a:ext cx="481728" cy="4817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08BB9-A1A0-4174-89BA-924333E8C942}">
      <dsp:nvSpPr>
        <dsp:cNvPr id="0" name=""/>
        <dsp:cNvSpPr/>
      </dsp:nvSpPr>
      <dsp:spPr>
        <a:xfrm>
          <a:off x="244170" y="1436867"/>
          <a:ext cx="1376367" cy="550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dirty="0"/>
            <a:t>Huge Market Potential</a:t>
          </a:r>
        </a:p>
      </dsp:txBody>
      <dsp:txXfrm>
        <a:off x="244170" y="1436867"/>
        <a:ext cx="1376367" cy="550077"/>
      </dsp:txXfrm>
    </dsp:sp>
    <dsp:sp modelId="{CE34D356-6CB7-4796-94C9-722E979EFE21}">
      <dsp:nvSpPr>
        <dsp:cNvPr id="0" name=""/>
        <dsp:cNvSpPr/>
      </dsp:nvSpPr>
      <dsp:spPr>
        <a:xfrm>
          <a:off x="2696596" y="375123"/>
          <a:ext cx="839583" cy="839583"/>
        </a:xfrm>
        <a:prstGeom prst="ellipse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578230-0A2A-490E-BD85-DC3718FA210F}">
      <dsp:nvSpPr>
        <dsp:cNvPr id="0" name=""/>
        <dsp:cNvSpPr/>
      </dsp:nvSpPr>
      <dsp:spPr>
        <a:xfrm>
          <a:off x="2875518" y="554048"/>
          <a:ext cx="481728" cy="4817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A72B40-D6E9-4880-9A8D-A5AC5AE104D3}">
      <dsp:nvSpPr>
        <dsp:cNvPr id="0" name=""/>
        <dsp:cNvSpPr/>
      </dsp:nvSpPr>
      <dsp:spPr>
        <a:xfrm>
          <a:off x="2404888" y="1442117"/>
          <a:ext cx="1422984" cy="535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dirty="0"/>
            <a:t>Complex Design Process</a:t>
          </a:r>
        </a:p>
      </dsp:txBody>
      <dsp:txXfrm>
        <a:off x="2404888" y="1442117"/>
        <a:ext cx="1422984" cy="535434"/>
      </dsp:txXfrm>
    </dsp:sp>
    <dsp:sp modelId="{C02B4107-7CBC-4ADD-AE95-B76F8454EE96}">
      <dsp:nvSpPr>
        <dsp:cNvPr id="0" name=""/>
        <dsp:cNvSpPr/>
      </dsp:nvSpPr>
      <dsp:spPr>
        <a:xfrm>
          <a:off x="4766768" y="393216"/>
          <a:ext cx="839583" cy="839583"/>
        </a:xfrm>
        <a:prstGeom prst="ellipse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6CADC-83E0-40AE-BD37-1F65A2A00E08}">
      <dsp:nvSpPr>
        <dsp:cNvPr id="0" name=""/>
        <dsp:cNvSpPr/>
      </dsp:nvSpPr>
      <dsp:spPr>
        <a:xfrm>
          <a:off x="4945688" y="572147"/>
          <a:ext cx="481728" cy="4817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770FD4-9CE5-417A-BBC7-768E8D1FC445}">
      <dsp:nvSpPr>
        <dsp:cNvPr id="0" name=""/>
        <dsp:cNvSpPr/>
      </dsp:nvSpPr>
      <dsp:spPr>
        <a:xfrm>
          <a:off x="4531719" y="1436867"/>
          <a:ext cx="1376367" cy="550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dirty="0"/>
            <a:t>Decreases Risks</a:t>
          </a:r>
        </a:p>
      </dsp:txBody>
      <dsp:txXfrm>
        <a:off x="4531719" y="1436867"/>
        <a:ext cx="1376367" cy="550077"/>
      </dsp:txXfrm>
    </dsp:sp>
    <dsp:sp modelId="{274247D2-EDA4-462F-A515-1AF1358F13FF}">
      <dsp:nvSpPr>
        <dsp:cNvPr id="0" name=""/>
        <dsp:cNvSpPr/>
      </dsp:nvSpPr>
      <dsp:spPr>
        <a:xfrm>
          <a:off x="430488" y="2375338"/>
          <a:ext cx="839583" cy="839583"/>
        </a:xfrm>
        <a:prstGeom prst="ellipse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1377BD-6957-4BCE-A367-DA38E0ECEEFA}">
      <dsp:nvSpPr>
        <dsp:cNvPr id="0" name=""/>
        <dsp:cNvSpPr/>
      </dsp:nvSpPr>
      <dsp:spPr>
        <a:xfrm>
          <a:off x="600358" y="2510155"/>
          <a:ext cx="481728" cy="4817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66CB2-2728-47EA-8D6C-40E8394B5126}">
      <dsp:nvSpPr>
        <dsp:cNvPr id="0" name=""/>
        <dsp:cNvSpPr/>
      </dsp:nvSpPr>
      <dsp:spPr>
        <a:xfrm>
          <a:off x="122369" y="3394932"/>
          <a:ext cx="1713769" cy="532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dirty="0"/>
            <a:t>Increases Speed of Development</a:t>
          </a:r>
        </a:p>
      </dsp:txBody>
      <dsp:txXfrm>
        <a:off x="122369" y="3394932"/>
        <a:ext cx="1713769" cy="532953"/>
      </dsp:txXfrm>
    </dsp:sp>
    <dsp:sp modelId="{42227584-2424-4665-BA56-1C1E713B69CA}">
      <dsp:nvSpPr>
        <dsp:cNvPr id="0" name=""/>
        <dsp:cNvSpPr/>
      </dsp:nvSpPr>
      <dsp:spPr>
        <a:xfrm>
          <a:off x="2696593" y="2425546"/>
          <a:ext cx="839583" cy="839583"/>
        </a:xfrm>
        <a:prstGeom prst="ellipse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22134-FA0C-4BDC-92E5-4586BBF5DE3B}">
      <dsp:nvSpPr>
        <dsp:cNvPr id="0" name=""/>
        <dsp:cNvSpPr/>
      </dsp:nvSpPr>
      <dsp:spPr>
        <a:xfrm>
          <a:off x="2875518" y="2604474"/>
          <a:ext cx="481728" cy="4817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D2E4CC-CC77-4193-B482-9EC93796B6BD}">
      <dsp:nvSpPr>
        <dsp:cNvPr id="0" name=""/>
        <dsp:cNvSpPr/>
      </dsp:nvSpPr>
      <dsp:spPr>
        <a:xfrm>
          <a:off x="2017035" y="3386374"/>
          <a:ext cx="2126597" cy="550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dirty="0"/>
            <a:t>Improves Project Management</a:t>
          </a:r>
        </a:p>
      </dsp:txBody>
      <dsp:txXfrm>
        <a:off x="2017035" y="3386374"/>
        <a:ext cx="2126597" cy="550077"/>
      </dsp:txXfrm>
    </dsp:sp>
    <dsp:sp modelId="{F3DF8974-2A04-49CF-BFF8-D5850DCDDE3F}">
      <dsp:nvSpPr>
        <dsp:cNvPr id="0" name=""/>
        <dsp:cNvSpPr/>
      </dsp:nvSpPr>
      <dsp:spPr>
        <a:xfrm>
          <a:off x="4781754" y="2375331"/>
          <a:ext cx="839583" cy="839583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9A80C5-54C7-44EC-B8A9-91922FCC804F}">
      <dsp:nvSpPr>
        <dsp:cNvPr id="0" name=""/>
        <dsp:cNvSpPr/>
      </dsp:nvSpPr>
      <dsp:spPr>
        <a:xfrm>
          <a:off x="4960684" y="2554263"/>
          <a:ext cx="481728" cy="4817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CE8340-4392-4D75-ADA4-D93188EDD4E1}">
      <dsp:nvSpPr>
        <dsp:cNvPr id="0" name=""/>
        <dsp:cNvSpPr/>
      </dsp:nvSpPr>
      <dsp:spPr>
        <a:xfrm>
          <a:off x="4326988" y="3386374"/>
          <a:ext cx="1828999" cy="550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dirty="0"/>
            <a:t>Reduces Management Expenses</a:t>
          </a:r>
        </a:p>
      </dsp:txBody>
      <dsp:txXfrm>
        <a:off x="4326988" y="3386374"/>
        <a:ext cx="1828999" cy="5500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14E9BB-0BD6-4CDC-A601-71561570583F}">
      <dsp:nvSpPr>
        <dsp:cNvPr id="0" name=""/>
        <dsp:cNvSpPr/>
      </dsp:nvSpPr>
      <dsp:spPr>
        <a:xfrm>
          <a:off x="0" y="3206"/>
          <a:ext cx="6245265" cy="6005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96E3F5-FF42-412A-9B34-082B4643D3F9}">
      <dsp:nvSpPr>
        <dsp:cNvPr id="0" name=""/>
        <dsp:cNvSpPr/>
      </dsp:nvSpPr>
      <dsp:spPr>
        <a:xfrm>
          <a:off x="181656" y="138322"/>
          <a:ext cx="330607" cy="3302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A34D70-028E-4C09-B7A4-23C28D2C3552}">
      <dsp:nvSpPr>
        <dsp:cNvPr id="0" name=""/>
        <dsp:cNvSpPr/>
      </dsp:nvSpPr>
      <dsp:spPr>
        <a:xfrm>
          <a:off x="693920" y="3206"/>
          <a:ext cx="5519995" cy="656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13" tIns="69513" rIns="69513" bIns="6951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1. Planning – Idea, Budget, Platform, Audience</a:t>
          </a:r>
          <a:endParaRPr lang="en-US" sz="1800" kern="1200" dirty="0"/>
        </a:p>
      </dsp:txBody>
      <dsp:txXfrm>
        <a:off x="693920" y="3206"/>
        <a:ext cx="5519995" cy="656815"/>
      </dsp:txXfrm>
    </dsp:sp>
    <dsp:sp modelId="{AF412028-3B94-41D5-BEF4-C300A00FB12D}">
      <dsp:nvSpPr>
        <dsp:cNvPr id="0" name=""/>
        <dsp:cNvSpPr/>
      </dsp:nvSpPr>
      <dsp:spPr>
        <a:xfrm>
          <a:off x="0" y="824226"/>
          <a:ext cx="6245265" cy="6005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9A1722-7E12-4CC6-9B17-CD3A9AAB590F}">
      <dsp:nvSpPr>
        <dsp:cNvPr id="0" name=""/>
        <dsp:cNvSpPr/>
      </dsp:nvSpPr>
      <dsp:spPr>
        <a:xfrm>
          <a:off x="181656" y="959342"/>
          <a:ext cx="330607" cy="3302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FE3986-6526-4451-B3CE-139F4D6D9054}">
      <dsp:nvSpPr>
        <dsp:cNvPr id="0" name=""/>
        <dsp:cNvSpPr/>
      </dsp:nvSpPr>
      <dsp:spPr>
        <a:xfrm>
          <a:off x="693920" y="824226"/>
          <a:ext cx="5519995" cy="656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13" tIns="69513" rIns="69513" bIns="6951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2. Technical Requirement Analysis – Functional vs. Non-Functional</a:t>
          </a:r>
          <a:endParaRPr lang="en-US" sz="1800" kern="1200" dirty="0"/>
        </a:p>
      </dsp:txBody>
      <dsp:txXfrm>
        <a:off x="693920" y="824226"/>
        <a:ext cx="5519995" cy="656815"/>
      </dsp:txXfrm>
    </dsp:sp>
    <dsp:sp modelId="{DCF097E4-0C24-4D4F-9BB8-0DE1BA18A701}">
      <dsp:nvSpPr>
        <dsp:cNvPr id="0" name=""/>
        <dsp:cNvSpPr/>
      </dsp:nvSpPr>
      <dsp:spPr>
        <a:xfrm>
          <a:off x="0" y="1645245"/>
          <a:ext cx="6245265" cy="6005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CCA54D-EEC8-4185-A7D2-BAB0B05181CF}">
      <dsp:nvSpPr>
        <dsp:cNvPr id="0" name=""/>
        <dsp:cNvSpPr/>
      </dsp:nvSpPr>
      <dsp:spPr>
        <a:xfrm>
          <a:off x="181656" y="1780362"/>
          <a:ext cx="330607" cy="3302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28EEB2-1978-4EB4-B121-376F0D90CB5E}">
      <dsp:nvSpPr>
        <dsp:cNvPr id="0" name=""/>
        <dsp:cNvSpPr/>
      </dsp:nvSpPr>
      <dsp:spPr>
        <a:xfrm>
          <a:off x="693920" y="1645245"/>
          <a:ext cx="5519995" cy="656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13" tIns="69513" rIns="69513" bIns="6951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3. Development – Programming and Implementation of Requirements</a:t>
          </a:r>
          <a:endParaRPr lang="en-US" sz="1800" kern="1200" dirty="0"/>
        </a:p>
      </dsp:txBody>
      <dsp:txXfrm>
        <a:off x="693920" y="1645245"/>
        <a:ext cx="5519995" cy="656815"/>
      </dsp:txXfrm>
    </dsp:sp>
    <dsp:sp modelId="{D1EE3794-E928-4927-8F6D-B3762D5FBDF5}">
      <dsp:nvSpPr>
        <dsp:cNvPr id="0" name=""/>
        <dsp:cNvSpPr/>
      </dsp:nvSpPr>
      <dsp:spPr>
        <a:xfrm>
          <a:off x="0" y="2466265"/>
          <a:ext cx="6245265" cy="6005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343407-D945-45AF-AEBC-C1111E0B5BF9}">
      <dsp:nvSpPr>
        <dsp:cNvPr id="0" name=""/>
        <dsp:cNvSpPr/>
      </dsp:nvSpPr>
      <dsp:spPr>
        <a:xfrm>
          <a:off x="181656" y="2601381"/>
          <a:ext cx="330607" cy="3302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B20F89-F6A0-4FD2-82CD-54F6E5E98483}">
      <dsp:nvSpPr>
        <dsp:cNvPr id="0" name=""/>
        <dsp:cNvSpPr/>
      </dsp:nvSpPr>
      <dsp:spPr>
        <a:xfrm>
          <a:off x="693920" y="2466265"/>
          <a:ext cx="5519995" cy="656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13" tIns="69513" rIns="69513" bIns="6951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4. Testing – Test Cases, Identifying Bugs</a:t>
          </a:r>
          <a:endParaRPr lang="en-US" sz="1800" kern="1200" dirty="0"/>
        </a:p>
      </dsp:txBody>
      <dsp:txXfrm>
        <a:off x="693920" y="2466265"/>
        <a:ext cx="5519995" cy="656815"/>
      </dsp:txXfrm>
    </dsp:sp>
    <dsp:sp modelId="{D9576A30-ED87-4A60-A99F-AAB933EFEDFD}">
      <dsp:nvSpPr>
        <dsp:cNvPr id="0" name=""/>
        <dsp:cNvSpPr/>
      </dsp:nvSpPr>
      <dsp:spPr>
        <a:xfrm>
          <a:off x="0" y="3287285"/>
          <a:ext cx="6245265" cy="6005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C83CAD-CA58-45F1-976D-A853DBD5FCF6}">
      <dsp:nvSpPr>
        <dsp:cNvPr id="0" name=""/>
        <dsp:cNvSpPr/>
      </dsp:nvSpPr>
      <dsp:spPr>
        <a:xfrm>
          <a:off x="181656" y="3422401"/>
          <a:ext cx="330607" cy="33028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1949B-9A35-422B-AFD7-CF1E74CD53DD}">
      <dsp:nvSpPr>
        <dsp:cNvPr id="0" name=""/>
        <dsp:cNvSpPr/>
      </dsp:nvSpPr>
      <dsp:spPr>
        <a:xfrm>
          <a:off x="693920" y="3287285"/>
          <a:ext cx="5519995" cy="656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13" tIns="69513" rIns="69513" bIns="6951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5. Pre-Launch – Marketing, Implementing Feedback</a:t>
          </a:r>
          <a:endParaRPr lang="en-US" sz="1800" kern="1200" dirty="0"/>
        </a:p>
      </dsp:txBody>
      <dsp:txXfrm>
        <a:off x="693920" y="3287285"/>
        <a:ext cx="5519995" cy="656815"/>
      </dsp:txXfrm>
    </dsp:sp>
    <dsp:sp modelId="{FC5020A0-71EF-4366-A246-A1F87E040D53}">
      <dsp:nvSpPr>
        <dsp:cNvPr id="0" name=""/>
        <dsp:cNvSpPr/>
      </dsp:nvSpPr>
      <dsp:spPr>
        <a:xfrm>
          <a:off x="0" y="4108305"/>
          <a:ext cx="6245265" cy="6005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02BF71-CC8C-44B3-AAD9-07D106F27D23}">
      <dsp:nvSpPr>
        <dsp:cNvPr id="0" name=""/>
        <dsp:cNvSpPr/>
      </dsp:nvSpPr>
      <dsp:spPr>
        <a:xfrm>
          <a:off x="181656" y="4243421"/>
          <a:ext cx="330607" cy="33028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B6BEE3-B566-4547-824A-4B9C3E06BB54}">
      <dsp:nvSpPr>
        <dsp:cNvPr id="0" name=""/>
        <dsp:cNvSpPr/>
      </dsp:nvSpPr>
      <dsp:spPr>
        <a:xfrm>
          <a:off x="693920" y="4108305"/>
          <a:ext cx="5519995" cy="656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13" tIns="69513" rIns="69513" bIns="6951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6. Deployment – Polishing and Game Launch</a:t>
          </a:r>
          <a:endParaRPr lang="en-US" sz="1800" kern="1200" dirty="0"/>
        </a:p>
      </dsp:txBody>
      <dsp:txXfrm>
        <a:off x="693920" y="4108305"/>
        <a:ext cx="5519995" cy="656815"/>
      </dsp:txXfrm>
    </dsp:sp>
    <dsp:sp modelId="{D7AE1B21-4C1A-4801-93B8-704BD91BE9FD}">
      <dsp:nvSpPr>
        <dsp:cNvPr id="0" name=""/>
        <dsp:cNvSpPr/>
      </dsp:nvSpPr>
      <dsp:spPr>
        <a:xfrm>
          <a:off x="0" y="4929324"/>
          <a:ext cx="6245265" cy="6005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7456CE-E4BE-4C90-8B3E-8CAD4AA029E0}">
      <dsp:nvSpPr>
        <dsp:cNvPr id="0" name=""/>
        <dsp:cNvSpPr/>
      </dsp:nvSpPr>
      <dsp:spPr>
        <a:xfrm>
          <a:off x="181656" y="5064441"/>
          <a:ext cx="330607" cy="33028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F09AED-E207-496A-BDA1-6DFA511EAC1C}">
      <dsp:nvSpPr>
        <dsp:cNvPr id="0" name=""/>
        <dsp:cNvSpPr/>
      </dsp:nvSpPr>
      <dsp:spPr>
        <a:xfrm>
          <a:off x="693920" y="4929324"/>
          <a:ext cx="5519995" cy="656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13" tIns="69513" rIns="69513" bIns="6951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7. Maintenance – Patching Lingering Issues, Maintaining Servers, and Development of DLC</a:t>
          </a:r>
          <a:endParaRPr lang="en-US" sz="1800" kern="1200" dirty="0"/>
        </a:p>
      </dsp:txBody>
      <dsp:txXfrm>
        <a:off x="693920" y="4929324"/>
        <a:ext cx="5519995" cy="6568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4B0A7-5A06-47FD-BF30-E12E71D329E1}">
      <dsp:nvSpPr>
        <dsp:cNvPr id="0" name=""/>
        <dsp:cNvSpPr/>
      </dsp:nvSpPr>
      <dsp:spPr>
        <a:xfrm>
          <a:off x="0" y="576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02AFF1-B2AD-485A-9809-F484AADBB167}">
      <dsp:nvSpPr>
        <dsp:cNvPr id="0" name=""/>
        <dsp:cNvSpPr/>
      </dsp:nvSpPr>
      <dsp:spPr>
        <a:xfrm>
          <a:off x="408385" y="304334"/>
          <a:ext cx="742519" cy="7425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70B954-B882-4D47-8C32-55E5F0819138}">
      <dsp:nvSpPr>
        <dsp:cNvPr id="0" name=""/>
        <dsp:cNvSpPr/>
      </dsp:nvSpPr>
      <dsp:spPr>
        <a:xfrm>
          <a:off x="1559290" y="576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Marketing and Advertisements</a:t>
          </a:r>
        </a:p>
      </dsp:txBody>
      <dsp:txXfrm>
        <a:off x="1559290" y="576"/>
        <a:ext cx="4185394" cy="1350034"/>
      </dsp:txXfrm>
    </dsp:sp>
    <dsp:sp modelId="{76C62DC2-2303-4BF4-BB1F-E4AF07D3D2D4}">
      <dsp:nvSpPr>
        <dsp:cNvPr id="0" name=""/>
        <dsp:cNvSpPr/>
      </dsp:nvSpPr>
      <dsp:spPr>
        <a:xfrm>
          <a:off x="0" y="1688120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82095E-004A-4014-B98A-4048307C9D68}">
      <dsp:nvSpPr>
        <dsp:cNvPr id="0" name=""/>
        <dsp:cNvSpPr/>
      </dsp:nvSpPr>
      <dsp:spPr>
        <a:xfrm>
          <a:off x="408385" y="1991878"/>
          <a:ext cx="742519" cy="7425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F32122-A3F6-4D62-A421-CABDC1F9F642}">
      <dsp:nvSpPr>
        <dsp:cNvPr id="0" name=""/>
        <dsp:cNvSpPr/>
      </dsp:nvSpPr>
      <dsp:spPr>
        <a:xfrm>
          <a:off x="1559290" y="1688120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2nd Debug Phase – Major bug Patches and Polishing</a:t>
          </a:r>
        </a:p>
      </dsp:txBody>
      <dsp:txXfrm>
        <a:off x="1559290" y="1688120"/>
        <a:ext cx="4185394" cy="1350034"/>
      </dsp:txXfrm>
    </dsp:sp>
    <dsp:sp modelId="{2D97D535-F01C-402F-A37F-B07FD5DA96AB}">
      <dsp:nvSpPr>
        <dsp:cNvPr id="0" name=""/>
        <dsp:cNvSpPr/>
      </dsp:nvSpPr>
      <dsp:spPr>
        <a:xfrm>
          <a:off x="0" y="3375664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DF50FE-7208-4F5C-9B2E-9892C6F95DD2}">
      <dsp:nvSpPr>
        <dsp:cNvPr id="0" name=""/>
        <dsp:cNvSpPr/>
      </dsp:nvSpPr>
      <dsp:spPr>
        <a:xfrm>
          <a:off x="408385" y="3679422"/>
          <a:ext cx="742519" cy="7425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38D2C-F6BF-4D09-80BC-3B12DFD769B2}">
      <dsp:nvSpPr>
        <dsp:cNvPr id="0" name=""/>
        <dsp:cNvSpPr/>
      </dsp:nvSpPr>
      <dsp:spPr>
        <a:xfrm>
          <a:off x="1559290" y="3375664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Alpha/Beta Release</a:t>
          </a:r>
        </a:p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&amp; Feedback Gathering</a:t>
          </a:r>
        </a:p>
      </dsp:txBody>
      <dsp:txXfrm>
        <a:off x="1559290" y="3375664"/>
        <a:ext cx="4185394" cy="1350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45536-A222-4B51-88B8-E2FE95098E5F}">
      <dsp:nvSpPr>
        <dsp:cNvPr id="0" name=""/>
        <dsp:cNvSpPr/>
      </dsp:nvSpPr>
      <dsp:spPr>
        <a:xfrm>
          <a:off x="1409842" y="324561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B676BC-C664-47C4-8540-C369E57F3DFC}">
      <dsp:nvSpPr>
        <dsp:cNvPr id="0" name=""/>
        <dsp:cNvSpPr/>
      </dsp:nvSpPr>
      <dsp:spPr>
        <a:xfrm>
          <a:off x="914842" y="141813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Release Date</a:t>
          </a:r>
        </a:p>
      </dsp:txBody>
      <dsp:txXfrm>
        <a:off x="914842" y="1418137"/>
        <a:ext cx="1800000" cy="720000"/>
      </dsp:txXfrm>
    </dsp:sp>
    <dsp:sp modelId="{FAF193C7-C68E-4CE1-96BF-EFF52A4F8B82}">
      <dsp:nvSpPr>
        <dsp:cNvPr id="0" name=""/>
        <dsp:cNvSpPr/>
      </dsp:nvSpPr>
      <dsp:spPr>
        <a:xfrm>
          <a:off x="3524842" y="324561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F120E5-3179-4B18-8F7D-D4A74B01D131}">
      <dsp:nvSpPr>
        <dsp:cNvPr id="0" name=""/>
        <dsp:cNvSpPr/>
      </dsp:nvSpPr>
      <dsp:spPr>
        <a:xfrm>
          <a:off x="3029842" y="141813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More Bug Squashing</a:t>
          </a:r>
        </a:p>
      </dsp:txBody>
      <dsp:txXfrm>
        <a:off x="3029842" y="1418137"/>
        <a:ext cx="1800000" cy="720000"/>
      </dsp:txXfrm>
    </dsp:sp>
    <dsp:sp modelId="{6DD6D453-0ACB-4E44-85E5-E95C89104A96}">
      <dsp:nvSpPr>
        <dsp:cNvPr id="0" name=""/>
        <dsp:cNvSpPr/>
      </dsp:nvSpPr>
      <dsp:spPr>
        <a:xfrm>
          <a:off x="1409842" y="2588138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B93687-40B4-494B-B87E-FC48F95192FA}">
      <dsp:nvSpPr>
        <dsp:cNvPr id="0" name=""/>
        <dsp:cNvSpPr/>
      </dsp:nvSpPr>
      <dsp:spPr>
        <a:xfrm>
          <a:off x="914842" y="368171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Final Game Polishing</a:t>
          </a:r>
        </a:p>
      </dsp:txBody>
      <dsp:txXfrm>
        <a:off x="914842" y="3681714"/>
        <a:ext cx="1800000" cy="720000"/>
      </dsp:txXfrm>
    </dsp:sp>
    <dsp:sp modelId="{9BDBEE4C-C23B-461C-AAE6-740663716A40}">
      <dsp:nvSpPr>
        <dsp:cNvPr id="0" name=""/>
        <dsp:cNvSpPr/>
      </dsp:nvSpPr>
      <dsp:spPr>
        <a:xfrm>
          <a:off x="3524842" y="2588138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0CE346-1A46-4DF4-B5B1-D17E64362531}">
      <dsp:nvSpPr>
        <dsp:cNvPr id="0" name=""/>
        <dsp:cNvSpPr/>
      </dsp:nvSpPr>
      <dsp:spPr>
        <a:xfrm>
          <a:off x="3029842" y="368171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Additional Marketing</a:t>
          </a:r>
        </a:p>
      </dsp:txBody>
      <dsp:txXfrm>
        <a:off x="3029842" y="3681714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4E2D83-77A1-4536-85A8-ECEF744C8927}">
      <dsp:nvSpPr>
        <dsp:cNvPr id="0" name=""/>
        <dsp:cNvSpPr/>
      </dsp:nvSpPr>
      <dsp:spPr>
        <a:xfrm>
          <a:off x="0" y="1961"/>
          <a:ext cx="5744684" cy="994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39B1C5-F3D0-46DE-B256-64F9DB6FEA29}">
      <dsp:nvSpPr>
        <dsp:cNvPr id="0" name=""/>
        <dsp:cNvSpPr/>
      </dsp:nvSpPr>
      <dsp:spPr>
        <a:xfrm>
          <a:off x="300739" y="225651"/>
          <a:ext cx="546798" cy="5467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F61FDC-CCF1-4279-903D-E5F6CCD7291A}">
      <dsp:nvSpPr>
        <dsp:cNvPr id="0" name=""/>
        <dsp:cNvSpPr/>
      </dsp:nvSpPr>
      <dsp:spPr>
        <a:xfrm>
          <a:off x="1148277" y="1961"/>
          <a:ext cx="4596407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System and Server Maintenance</a:t>
          </a:r>
        </a:p>
      </dsp:txBody>
      <dsp:txXfrm>
        <a:off x="1148277" y="1961"/>
        <a:ext cx="4596407" cy="994179"/>
      </dsp:txXfrm>
    </dsp:sp>
    <dsp:sp modelId="{F86F4976-6B9F-404A-9B1F-4779861E5BE5}">
      <dsp:nvSpPr>
        <dsp:cNvPr id="0" name=""/>
        <dsp:cNvSpPr/>
      </dsp:nvSpPr>
      <dsp:spPr>
        <a:xfrm>
          <a:off x="0" y="1244686"/>
          <a:ext cx="5744684" cy="994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146532-A41F-4E6F-ACD1-5724BD301F6C}">
      <dsp:nvSpPr>
        <dsp:cNvPr id="0" name=""/>
        <dsp:cNvSpPr/>
      </dsp:nvSpPr>
      <dsp:spPr>
        <a:xfrm>
          <a:off x="300739" y="1468376"/>
          <a:ext cx="546798" cy="5467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7E298-5FBF-43D9-952C-4BF10BAA6F86}">
      <dsp:nvSpPr>
        <dsp:cNvPr id="0" name=""/>
        <dsp:cNvSpPr/>
      </dsp:nvSpPr>
      <dsp:spPr>
        <a:xfrm>
          <a:off x="1148277" y="1244686"/>
          <a:ext cx="4596407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Identifying Lingering Bugs</a:t>
          </a:r>
        </a:p>
      </dsp:txBody>
      <dsp:txXfrm>
        <a:off x="1148277" y="1244686"/>
        <a:ext cx="4596407" cy="994179"/>
      </dsp:txXfrm>
    </dsp:sp>
    <dsp:sp modelId="{8320131F-BB7F-408D-B6F4-03DE5A88CCFA}">
      <dsp:nvSpPr>
        <dsp:cNvPr id="0" name=""/>
        <dsp:cNvSpPr/>
      </dsp:nvSpPr>
      <dsp:spPr>
        <a:xfrm>
          <a:off x="0" y="2487410"/>
          <a:ext cx="5744684" cy="994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91E9AE-AE59-4284-AE00-035C0C6C9D60}">
      <dsp:nvSpPr>
        <dsp:cNvPr id="0" name=""/>
        <dsp:cNvSpPr/>
      </dsp:nvSpPr>
      <dsp:spPr>
        <a:xfrm>
          <a:off x="300739" y="2711100"/>
          <a:ext cx="546798" cy="5467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061F4-A526-49D9-8D9D-5BA3B2025002}">
      <dsp:nvSpPr>
        <dsp:cNvPr id="0" name=""/>
        <dsp:cNvSpPr/>
      </dsp:nvSpPr>
      <dsp:spPr>
        <a:xfrm>
          <a:off x="1148277" y="2487410"/>
          <a:ext cx="4596407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Work on Future Digital Content</a:t>
          </a:r>
        </a:p>
      </dsp:txBody>
      <dsp:txXfrm>
        <a:off x="1148277" y="2487410"/>
        <a:ext cx="4596407" cy="994179"/>
      </dsp:txXfrm>
    </dsp:sp>
    <dsp:sp modelId="{CD0D19BB-0453-471E-BB1D-396ED282A1FF}">
      <dsp:nvSpPr>
        <dsp:cNvPr id="0" name=""/>
        <dsp:cNvSpPr/>
      </dsp:nvSpPr>
      <dsp:spPr>
        <a:xfrm>
          <a:off x="0" y="3730134"/>
          <a:ext cx="5744684" cy="994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518EA9-3E3E-4BF9-BD86-92B20B3CC5E2}">
      <dsp:nvSpPr>
        <dsp:cNvPr id="0" name=""/>
        <dsp:cNvSpPr/>
      </dsp:nvSpPr>
      <dsp:spPr>
        <a:xfrm>
          <a:off x="300739" y="3953825"/>
          <a:ext cx="546798" cy="5467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B998E2-0B99-4684-AA76-41C9DE57B904}">
      <dsp:nvSpPr>
        <dsp:cNvPr id="0" name=""/>
        <dsp:cNvSpPr/>
      </dsp:nvSpPr>
      <dsp:spPr>
        <a:xfrm>
          <a:off x="1148277" y="3730134"/>
          <a:ext cx="4596407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Provide Customer Support</a:t>
          </a:r>
        </a:p>
      </dsp:txBody>
      <dsp:txXfrm>
        <a:off x="1148277" y="3730134"/>
        <a:ext cx="4596407" cy="9941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6A3AB-B9AC-494D-B2BB-941A38E4B69E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D3F9A-5EA7-CD44-B1CD-BAA7D6007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12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D3F9A-5EA7-CD44-B1CD-BAA7D60076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75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D3F9A-5EA7-CD44-B1CD-BAA7D60076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Idea/Concept: What kind of game should we create? </a:t>
            </a:r>
          </a:p>
          <a:p>
            <a:pPr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Audience: Who is our target audience?</a:t>
            </a:r>
          </a:p>
          <a:p>
            <a:pPr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Budget: How much will it cost? How will it be monetized?</a:t>
            </a:r>
          </a:p>
          <a:p>
            <a:pPr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Scope: How big is the project? Who do we need to hire?</a:t>
            </a:r>
          </a:p>
          <a:p>
            <a:pPr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Platform: What platform will it be on? (Mobile/PC/Console)</a:t>
            </a:r>
          </a:p>
          <a:p>
            <a:pPr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Timeframe: How long will it take?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D3F9A-5EA7-CD44-B1CD-BAA7D60076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74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D3F9A-5EA7-CD44-B1CD-BAA7D60076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00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 Programmer creates a checklist for Technical Requirements</a:t>
            </a:r>
          </a:p>
          <a:p>
            <a:r>
              <a:rPr lang="en-US" dirty="0"/>
              <a:t>Audio also includes voice acting and </a:t>
            </a:r>
            <a:r>
              <a:rPr lang="en-US" dirty="0" err="1"/>
              <a:t>sfx</a:t>
            </a:r>
            <a:r>
              <a:rPr lang="en-US" dirty="0"/>
              <a:t> to make the game more immersive</a:t>
            </a:r>
          </a:p>
          <a:p>
            <a:r>
              <a:rPr lang="en-US" dirty="0"/>
              <a:t>Development scope is completely dependent on the requirements.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D3F9A-5EA7-CD44-B1CD-BAA7D60076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66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development bugs must be tracked, logged, and reported. </a:t>
            </a:r>
          </a:p>
          <a:p>
            <a:r>
              <a:rPr lang="en-US" dirty="0"/>
              <a:t>Are there glitches? Can players exploit systems? Any rendering glitches? </a:t>
            </a:r>
          </a:p>
          <a:p>
            <a:r>
              <a:rPr lang="en-US" dirty="0"/>
              <a:t>Design flaws?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D3F9A-5EA7-CD44-B1CD-BAA7D60076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57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Marketing involves, trailers, demos, and other things. Demos allow for interaction and engagement with the product. Announcement of Release 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D3F9A-5EA7-CD44-B1CD-BAA7D60076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06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D3F9A-5EA7-CD44-B1CD-BAA7D60076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56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4F547-1DBF-4DF7-B5EB-1BC5B1AD40CC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AC04A-1F02-4D75-BE9D-6A3BB1488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37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4F547-1DBF-4DF7-B5EB-1BC5B1AD40CC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AC04A-1F02-4D75-BE9D-6A3BB1488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5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4F547-1DBF-4DF7-B5EB-1BC5B1AD40CC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AC04A-1F02-4D75-BE9D-6A3BB1488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3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4F547-1DBF-4DF7-B5EB-1BC5B1AD40CC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AC04A-1F02-4D75-BE9D-6A3BB1488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0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4F547-1DBF-4DF7-B5EB-1BC5B1AD40CC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AC04A-1F02-4D75-BE9D-6A3BB1488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70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4F547-1DBF-4DF7-B5EB-1BC5B1AD40CC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AC04A-1F02-4D75-BE9D-6A3BB1488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5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4F547-1DBF-4DF7-B5EB-1BC5B1AD40CC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AC04A-1F02-4D75-BE9D-6A3BB1488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6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4F547-1DBF-4DF7-B5EB-1BC5B1AD40CC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AC04A-1F02-4D75-BE9D-6A3BB1488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6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4F547-1DBF-4DF7-B5EB-1BC5B1AD40CC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AC04A-1F02-4D75-BE9D-6A3BB1488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17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4F547-1DBF-4DF7-B5EB-1BC5B1AD40CC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AC04A-1F02-4D75-BE9D-6A3BB1488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95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4F547-1DBF-4DF7-B5EB-1BC5B1AD40CC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AC04A-1F02-4D75-BE9D-6A3BB1488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49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4F547-1DBF-4DF7-B5EB-1BC5B1AD40CC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AC04A-1F02-4D75-BE9D-6A3BB1488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61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6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50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ynopsys.com/glossary/what-is-sdlc.html" TargetMode="External"/><Relationship Id="rId3" Type="http://schemas.openxmlformats.org/officeDocument/2006/relationships/hyperlink" Target="https://www.linkedin.com/pulse/game-development-life-cycle-sumit-jain/" TargetMode="External"/><Relationship Id="rId7" Type="http://schemas.openxmlformats.org/officeDocument/2006/relationships/hyperlink" Target="https://raiseyourskillz.com/gaming-industry-vs-other-entertainment-industries-2021/" TargetMode="External"/><Relationship Id="rId2" Type="http://schemas.openxmlformats.org/officeDocument/2006/relationships/hyperlink" Target="https://ariosoft.com/what-is-the-game-development-life-cycl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ool.com/investing/2021/10/03/this-opportunity-for-investors-is-bigger-than-movi/" TargetMode="External"/><Relationship Id="rId11" Type="http://schemas.openxmlformats.org/officeDocument/2006/relationships/hyperlink" Target="https://app.assembla.com/spaces/tank_wars/wiki/Non-Functional_Requirements" TargetMode="External"/><Relationship Id="rId5" Type="http://schemas.openxmlformats.org/officeDocument/2006/relationships/hyperlink" Target="https://www.marketwatch.com/story/videogames-are-a-bigger-industry-than-sports-and-movies-combined-thanks-to-the-pandemic-11608654990" TargetMode="External"/><Relationship Id="rId10" Type="http://schemas.openxmlformats.org/officeDocument/2006/relationships/hyperlink" Target="https://www.betsol.com/blog/7-stages-of-sdlc-how-to-keep-development-teams-running/" TargetMode="External"/><Relationship Id="rId4" Type="http://schemas.openxmlformats.org/officeDocument/2006/relationships/hyperlink" Target="https://jserd.springeropen.com/articles/10.1186/s40411-016-0032-7" TargetMode="External"/><Relationship Id="rId9" Type="http://schemas.openxmlformats.org/officeDocument/2006/relationships/hyperlink" Target="https://www.bitkraft.vc/gaming-industry-market-siz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6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C765214B-4F7E-88B0-5A42-546B2FA35E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t="9091" r="2871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0" name="Rectangle 7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3EFC1-8858-4B5E-B071-05FAA79C9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Game Development </a:t>
            </a:r>
            <a:br>
              <a:rPr lang="en-US" sz="4800"/>
            </a:br>
            <a:r>
              <a:rPr lang="en-US" sz="4800"/>
              <a:t>Life Cycle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4777E-0357-42C2-820D-F0D130442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Azim Pathan</a:t>
            </a:r>
          </a:p>
          <a:p>
            <a:pPr algn="l"/>
            <a:r>
              <a:rPr lang="en-US" sz="2000"/>
              <a:t>CIS 3060 – System Analysis and Design</a:t>
            </a:r>
            <a:endParaRPr lang="en-US" sz="2000" dirty="0"/>
          </a:p>
        </p:txBody>
      </p:sp>
      <p:sp>
        <p:nvSpPr>
          <p:cNvPr id="122" name="Rectangle 7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1703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Should we be playing video games now? | Salon.com">
            <a:extLst>
              <a:ext uri="{FF2B5EF4-FFF2-40B4-BE49-F238E27FC236}">
                <a16:creationId xmlns:a16="http://schemas.microsoft.com/office/drawing/2014/main" id="{74D42A9C-A983-5A11-E5E0-18BA975E9E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4" b="8353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34BE3C-4DF6-4A8C-B114-69CC5715E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/>
              <a:t>4. Play Testing/Debugging Phase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FC37F-6360-42A8-9890-80207D23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400" dirty="0"/>
              <a:t>Extremely Crucial Stage</a:t>
            </a:r>
          </a:p>
          <a:p>
            <a:r>
              <a:rPr lang="en-US" sz="2400" dirty="0"/>
              <a:t>Identifying Bugs</a:t>
            </a:r>
          </a:p>
          <a:p>
            <a:r>
              <a:rPr lang="en-US" sz="2400" dirty="0"/>
              <a:t>Bug Tracking Report and Logging</a:t>
            </a:r>
          </a:p>
          <a:p>
            <a:r>
              <a:rPr lang="en-US" sz="2400" dirty="0"/>
              <a:t>Is It Fun? Too Easy/Hard?</a:t>
            </a:r>
          </a:p>
          <a:p>
            <a:r>
              <a:rPr lang="en-US" sz="2400" dirty="0"/>
              <a:t>Design Philosophy Analysis and Review</a:t>
            </a:r>
          </a:p>
        </p:txBody>
      </p:sp>
    </p:spTree>
    <p:extLst>
      <p:ext uri="{BB962C8B-B14F-4D97-AF65-F5344CB8AC3E}">
        <p14:creationId xmlns:p14="http://schemas.microsoft.com/office/powerpoint/2010/main" val="980292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04626B3-8E13-6060-4891-42DAF090B5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8268" b="714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3513C-60E1-4AE3-7C95-A45699415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5. Pre-Launch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6D5B9472-0A32-E48E-65BF-C0AA20058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4704686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5457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201DCD7-1F2C-49EB-171C-1FA2EB6C18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53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A247DA-8AC6-4B11-B48C-C6A6DE72B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6. Deployment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03B03C5-BC6E-550B-ABD2-0B06B7E918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3086814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7640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Rectangle 9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9" name="Picture 1055">
            <a:extLst>
              <a:ext uri="{FF2B5EF4-FFF2-40B4-BE49-F238E27FC236}">
                <a16:creationId xmlns:a16="http://schemas.microsoft.com/office/drawing/2014/main" id="{575EE113-1934-3D08-D6AD-8FDF62DFF9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60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6BB13C-0068-4219-8F28-2B57A1225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7. Maintenance and Monitoring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0" name="Content Placeholder 2">
            <a:extLst>
              <a:ext uri="{FF2B5EF4-FFF2-40B4-BE49-F238E27FC236}">
                <a16:creationId xmlns:a16="http://schemas.microsoft.com/office/drawing/2014/main" id="{C70F4D11-97D6-DE60-E891-DDC7E43F7D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3034461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91943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4A3E2-C06B-429F-ABD8-EDD25C4B0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References</a:t>
            </a:r>
          </a:p>
        </p:txBody>
      </p:sp>
      <p:cxnSp>
        <p:nvCxnSpPr>
          <p:cNvPr id="19" name="Straight Connector 2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78AB4C-B6CB-4EEB-AC5D-FFD87D48C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434715"/>
            <a:ext cx="6377769" cy="7075357"/>
          </a:xfrm>
        </p:spPr>
        <p:txBody>
          <a:bodyPr anchor="ctr">
            <a:normAutofit/>
          </a:bodyPr>
          <a:lstStyle/>
          <a:p>
            <a:r>
              <a:rPr lang="en-US" sz="1500" dirty="0">
                <a:hlinkClick r:id="rId2"/>
              </a:rPr>
              <a:t>https://ariosoft.com/what-is-the-game-development-life-cycle/</a:t>
            </a:r>
            <a:endParaRPr lang="en-US" sz="1500" dirty="0"/>
          </a:p>
          <a:p>
            <a:r>
              <a:rPr lang="en-US" sz="1500" dirty="0">
                <a:hlinkClick r:id="rId3"/>
              </a:rPr>
              <a:t>https://www.linkedin.com/pulse/game-development-life-cycle-sumit-jain/</a:t>
            </a:r>
            <a:endParaRPr lang="en-US" sz="1500" dirty="0"/>
          </a:p>
          <a:p>
            <a:r>
              <a:rPr lang="en-US" sz="1500" dirty="0">
                <a:hlinkClick r:id="rId4"/>
              </a:rPr>
              <a:t>https://jserd.springeropen.com/articles/10.1186/s40411-016-0032-7</a:t>
            </a:r>
            <a:endParaRPr lang="en-US" sz="1500" dirty="0"/>
          </a:p>
          <a:p>
            <a:r>
              <a:rPr lang="en-US" sz="1500" dirty="0">
                <a:hlinkClick r:id="rId5"/>
              </a:rPr>
              <a:t>https://www.marketwatch.com/story/videogames-are-a-bigger-industry-than-sports-and-movies-combined-thanks-to-the-pandemic-11608654990</a:t>
            </a:r>
            <a:endParaRPr lang="en-US" sz="1500" dirty="0"/>
          </a:p>
          <a:p>
            <a:r>
              <a:rPr lang="en-US" sz="1500" dirty="0">
                <a:hlinkClick r:id="rId6"/>
              </a:rPr>
              <a:t>https://www.fool.com/investing/2021/10/03/this-opportunity-for-investors-is-bigger-than-movi/</a:t>
            </a:r>
            <a:endParaRPr lang="en-US" sz="1500" dirty="0"/>
          </a:p>
          <a:p>
            <a:r>
              <a:rPr lang="en-US" sz="1500" dirty="0">
                <a:hlinkClick r:id="rId7"/>
              </a:rPr>
              <a:t>https://raiseyourskillz.com/gaming-industry-vs-other-entertainment-industries-2021/</a:t>
            </a:r>
            <a:endParaRPr lang="en-US" sz="1500" dirty="0"/>
          </a:p>
          <a:p>
            <a:r>
              <a:rPr lang="en-US" sz="1500" dirty="0">
                <a:hlinkClick r:id="rId8"/>
              </a:rPr>
              <a:t>https://www.synopsys.com/glossary/what-is-sdlc.html</a:t>
            </a:r>
            <a:endParaRPr lang="en-US" sz="1500" dirty="0"/>
          </a:p>
          <a:p>
            <a:r>
              <a:rPr lang="en-US" sz="1500" dirty="0">
                <a:hlinkClick r:id="rId9"/>
              </a:rPr>
              <a:t>https://www.bitkraft.vc/gaming-industry-market-size/</a:t>
            </a:r>
            <a:endParaRPr lang="en-US" sz="1500" dirty="0"/>
          </a:p>
          <a:p>
            <a:r>
              <a:rPr lang="en-US" sz="1500" dirty="0">
                <a:hlinkClick r:id="rId10"/>
              </a:rPr>
              <a:t>https://www.betsol.com/blog/7-stages-of-sdlc-how-to-keep-development-teams-running/</a:t>
            </a:r>
            <a:endParaRPr lang="en-US" sz="1500" dirty="0"/>
          </a:p>
          <a:p>
            <a:r>
              <a:rPr lang="en-US" sz="1500" dirty="0">
                <a:hlinkClick r:id="rId11"/>
              </a:rPr>
              <a:t>https://app.assembla.com/spaces/tank_wars/wiki/Non-Functional_Requirements</a:t>
            </a:r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2276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8" name="Rectangle 255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EF10A-413F-48D3-9E78-E832C3C0C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90"/>
            <a:ext cx="6155988" cy="1182927"/>
          </a:xfrm>
        </p:spPr>
        <p:txBody>
          <a:bodyPr anchor="b">
            <a:normAutofit/>
          </a:bodyPr>
          <a:lstStyle/>
          <a:p>
            <a:r>
              <a:rPr lang="en-US" sz="3900" dirty="0"/>
              <a:t>Video Game Industry Revenue</a:t>
            </a:r>
          </a:p>
        </p:txBody>
      </p:sp>
      <p:cxnSp>
        <p:nvCxnSpPr>
          <p:cNvPr id="1139" name="Straight Connector 256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8" name="Content Placeholder 2">
            <a:extLst>
              <a:ext uri="{FF2B5EF4-FFF2-40B4-BE49-F238E27FC236}">
                <a16:creationId xmlns:a16="http://schemas.microsoft.com/office/drawing/2014/main" id="{79654839-315F-4556-AA8C-8BF52C05A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316" y="2885434"/>
            <a:ext cx="6190412" cy="1182928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Gaming Industry 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Film Industry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Sports Industry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59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DB0E35-05A3-858A-7EAF-151136ADF431}"/>
              </a:ext>
            </a:extLst>
          </p:cNvPr>
          <p:cNvSpPr/>
          <p:nvPr/>
        </p:nvSpPr>
        <p:spPr>
          <a:xfrm>
            <a:off x="721316" y="459828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“The COVID-19 pandemic has propelled the [gaming] industry to make </a:t>
            </a:r>
            <a:r>
              <a:rPr lang="en-US" b="1" dirty="0">
                <a:solidFill>
                  <a:schemeClr val="tx1">
                    <a:alpha val="80000"/>
                  </a:schemeClr>
                </a:solidFill>
              </a:rPr>
              <a:t>more money 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than movies and North American sports </a:t>
            </a:r>
            <a:r>
              <a:rPr lang="en-US" b="1" dirty="0">
                <a:solidFill>
                  <a:schemeClr val="tx1">
                    <a:alpha val="80000"/>
                  </a:schemeClr>
                </a:solidFill>
              </a:rPr>
              <a:t>combined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.” (Market Watch)</a:t>
            </a:r>
          </a:p>
        </p:txBody>
      </p:sp>
      <p:pic>
        <p:nvPicPr>
          <p:cNvPr id="168" name="Picture 2" descr="Chart, waterfall chart&#10;&#10;Description automatically generated">
            <a:extLst>
              <a:ext uri="{FF2B5EF4-FFF2-40B4-BE49-F238E27FC236}">
                <a16:creationId xmlns:a16="http://schemas.microsoft.com/office/drawing/2014/main" id="{6E9712E5-EF83-C450-439C-53ACD6E8E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" r="2" b="3173"/>
          <a:stretch/>
        </p:blipFill>
        <p:spPr bwMode="auto">
          <a:xfrm>
            <a:off x="7089960" y="1184019"/>
            <a:ext cx="4652524" cy="44899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079674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8" grpId="0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40" name="Rectangle 138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4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E0454-1E62-31BC-6DB2-FCEDFBC20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6" y="917952"/>
            <a:ext cx="6155988" cy="1182927"/>
          </a:xfrm>
        </p:spPr>
        <p:txBody>
          <a:bodyPr anchor="b">
            <a:normAutofit/>
          </a:bodyPr>
          <a:lstStyle/>
          <a:p>
            <a:r>
              <a:rPr lang="en-US" sz="3500" dirty="0"/>
              <a:t>Why is the Game Development Life Cycle Important?</a:t>
            </a:r>
          </a:p>
        </p:txBody>
      </p:sp>
      <p:cxnSp>
        <p:nvCxnSpPr>
          <p:cNvPr id="9241" name="Straight Connector 140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43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218" name="Picture 2" descr="Unusual Roundtable Takeaways: Data Lineage and its Role in Data Unification">
            <a:extLst>
              <a:ext uri="{FF2B5EF4-FFF2-40B4-BE49-F238E27FC236}">
                <a16:creationId xmlns:a16="http://schemas.microsoft.com/office/drawing/2014/main" id="{17BAFF52-736B-C30A-65D6-44A4325F8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7" r="23289" b="5255"/>
          <a:stretch/>
        </p:blipFill>
        <p:spPr bwMode="auto">
          <a:xfrm>
            <a:off x="7351979" y="2059434"/>
            <a:ext cx="4482230" cy="354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85" name="Content Placeholder 2">
            <a:extLst>
              <a:ext uri="{FF2B5EF4-FFF2-40B4-BE49-F238E27FC236}">
                <a16:creationId xmlns:a16="http://schemas.microsoft.com/office/drawing/2014/main" id="{1EC72A20-7AE6-C8AA-8004-EDF8526A4D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2203424"/>
              </p:ext>
            </p:extLst>
          </p:nvPr>
        </p:nvGraphicFramePr>
        <p:xfrm>
          <a:off x="559605" y="2390119"/>
          <a:ext cx="6155988" cy="4295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23097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8" name="Rectangle 92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3076" name="Picture 4" descr="Software Development – 101ToolBox">
            <a:extLst>
              <a:ext uri="{FF2B5EF4-FFF2-40B4-BE49-F238E27FC236}">
                <a16:creationId xmlns:a16="http://schemas.microsoft.com/office/drawing/2014/main" id="{F5E774BD-7EC2-12D7-2117-B0F53CB081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1" r="8631"/>
          <a:stretch/>
        </p:blipFill>
        <p:spPr bwMode="auto">
          <a:xfrm>
            <a:off x="0" y="0"/>
            <a:ext cx="12192000" cy="68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9" name="Straight Connector 94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54DDEEF-99B3-439E-AA0F-2A5A57E7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5000"/>
              <a:t>Game Development Life Cycle Phases</a:t>
            </a:r>
          </a:p>
        </p:txBody>
      </p:sp>
      <p:graphicFrame>
        <p:nvGraphicFramePr>
          <p:cNvPr id="57" name="Content Placeholder 2">
            <a:extLst>
              <a:ext uri="{FF2B5EF4-FFF2-40B4-BE49-F238E27FC236}">
                <a16:creationId xmlns:a16="http://schemas.microsoft.com/office/drawing/2014/main" id="{E100777C-6AE2-4668-C05F-0A8BA49085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0178602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1768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op 6 Software Development Methodologies - Blog | Planview">
            <a:extLst>
              <a:ext uri="{FF2B5EF4-FFF2-40B4-BE49-F238E27FC236}">
                <a16:creationId xmlns:a16="http://schemas.microsoft.com/office/drawing/2014/main" id="{29DD9898-892E-56C5-9FEE-CBEBBFF16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0" b="1"/>
          <a:stretch/>
        </p:blipFill>
        <p:spPr bwMode="auto">
          <a:xfrm>
            <a:off x="21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DEDBA-3DDC-49C0-8002-A8CCF3E55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1. Planning Phase</a:t>
            </a:r>
          </a:p>
        </p:txBody>
      </p:sp>
      <p:sp>
        <p:nvSpPr>
          <p:cNvPr id="2059" name="Rectangle 20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0" name="Rectangle 20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TextBox 3">
            <a:extLst>
              <a:ext uri="{FF2B5EF4-FFF2-40B4-BE49-F238E27FC236}">
                <a16:creationId xmlns:a16="http://schemas.microsoft.com/office/drawing/2014/main" id="{37473DA0-5E17-99B7-2DCA-CD8225EE75BB}"/>
              </a:ext>
            </a:extLst>
          </p:cNvPr>
          <p:cNvSpPr txBox="1"/>
          <p:nvPr/>
        </p:nvSpPr>
        <p:spPr>
          <a:xfrm>
            <a:off x="841248" y="3502152"/>
            <a:ext cx="10506456" cy="267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Idea/Concept</a:t>
            </a:r>
          </a:p>
          <a:p>
            <a:pPr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Audience (Horizontal/Vertical)</a:t>
            </a:r>
          </a:p>
          <a:p>
            <a:pPr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Budget/Monetization</a:t>
            </a:r>
          </a:p>
          <a:p>
            <a:pPr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Scope</a:t>
            </a:r>
          </a:p>
          <a:p>
            <a:pPr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Platform</a:t>
            </a:r>
          </a:p>
          <a:p>
            <a:pPr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Timeframe</a:t>
            </a:r>
          </a:p>
          <a:p>
            <a:pPr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7504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AI in Game Development - ITChronicles">
            <a:extLst>
              <a:ext uri="{FF2B5EF4-FFF2-40B4-BE49-F238E27FC236}">
                <a16:creationId xmlns:a16="http://schemas.microsoft.com/office/drawing/2014/main" id="{DCA4F016-3A09-3F31-0897-B4B04A519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BACBF0-759A-4D37-BFEF-55662A53B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/>
              <a:t>2. Technical Requirement Analysis Phase</a:t>
            </a:r>
            <a:endParaRPr lang="en-US" sz="5000" dirty="0"/>
          </a:p>
        </p:txBody>
      </p:sp>
      <p:sp>
        <p:nvSpPr>
          <p:cNvPr id="1054" name="Rectangle 8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5" name="Rectangle 9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C964B-03D5-45C2-A42A-9DF59A127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What are the Functional and Non-Functional Requirements?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9329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3" name="Rectangle 8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8" name="Picture 10" descr="Gaming Login Form Responsive Widget Template">
            <a:extLst>
              <a:ext uri="{FF2B5EF4-FFF2-40B4-BE49-F238E27FC236}">
                <a16:creationId xmlns:a16="http://schemas.microsoft.com/office/drawing/2014/main" id="{B642D8A0-C7B2-4A23-234C-561C4BBE4D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5" b="2465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DAE0F-31B3-DF92-5842-57138D95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2a. Functional Requirements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7214" name="Straight Connector 85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B9D80-54F6-9CAB-0A3E-E49F0A863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Player Login</a:t>
            </a:r>
          </a:p>
          <a:p>
            <a:r>
              <a:rPr lang="en-US" sz="2400">
                <a:solidFill>
                  <a:srgbClr val="FFFFFF"/>
                </a:solidFill>
              </a:rPr>
              <a:t>Create a Character</a:t>
            </a:r>
          </a:p>
          <a:p>
            <a:r>
              <a:rPr lang="en-US" sz="2400">
                <a:solidFill>
                  <a:srgbClr val="FFFFFF"/>
                </a:solidFill>
              </a:rPr>
              <a:t>Connect With Other Players</a:t>
            </a:r>
          </a:p>
          <a:p>
            <a:r>
              <a:rPr lang="en-US" sz="2400">
                <a:solidFill>
                  <a:srgbClr val="FFFFFF"/>
                </a:solidFill>
              </a:rPr>
              <a:t>Join a Match</a:t>
            </a:r>
          </a:p>
          <a:p>
            <a:r>
              <a:rPr lang="en-US" sz="2400">
                <a:solidFill>
                  <a:srgbClr val="FFFFFF"/>
                </a:solidFill>
              </a:rPr>
              <a:t>Battle Monsters</a:t>
            </a:r>
          </a:p>
          <a:p>
            <a:r>
              <a:rPr lang="en-US" sz="2400">
                <a:solidFill>
                  <a:srgbClr val="FFFFFF"/>
                </a:solidFill>
              </a:rPr>
              <a:t>Check Records and Statistics</a:t>
            </a:r>
          </a:p>
          <a:p>
            <a:r>
              <a:rPr lang="en-US" sz="2400">
                <a:solidFill>
                  <a:srgbClr val="FFFFFF"/>
                </a:solidFill>
              </a:rPr>
              <a:t>Music, Graphics, etc.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50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6" name="Rectangle 8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nusual Roundtable Takeaways: Data Lineage and its Role in Data Unification">
            <a:extLst>
              <a:ext uri="{FF2B5EF4-FFF2-40B4-BE49-F238E27FC236}">
                <a16:creationId xmlns:a16="http://schemas.microsoft.com/office/drawing/2014/main" id="{FB82B768-8AF3-5266-2C5A-E360AFF385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b="11783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528A6-74C2-3DFF-2D19-FFB77EBCB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2b. Non-Functional Requirements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8227" name="Straight Connector 9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B6724-2104-95A9-6285-1699A229B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400">
              <a:solidFill>
                <a:srgbClr val="FFFFFF"/>
              </a:solidFill>
            </a:endParaRPr>
          </a:p>
          <a:p>
            <a:r>
              <a:rPr lang="en-US" sz="2400">
                <a:solidFill>
                  <a:srgbClr val="FFFFFF"/>
                </a:solidFill>
              </a:rPr>
              <a:t>Performance</a:t>
            </a:r>
          </a:p>
          <a:p>
            <a:r>
              <a:rPr lang="en-US" sz="2400">
                <a:solidFill>
                  <a:srgbClr val="FFFFFF"/>
                </a:solidFill>
              </a:rPr>
              <a:t>Scalability</a:t>
            </a:r>
          </a:p>
          <a:p>
            <a:r>
              <a:rPr lang="en-US" sz="2400">
                <a:solidFill>
                  <a:srgbClr val="FFFFFF"/>
                </a:solidFill>
              </a:rPr>
              <a:t>Reliability</a:t>
            </a:r>
          </a:p>
          <a:p>
            <a:r>
              <a:rPr lang="en-US" sz="2400">
                <a:solidFill>
                  <a:srgbClr val="FFFFFF"/>
                </a:solidFill>
              </a:rPr>
              <a:t>Security</a:t>
            </a:r>
          </a:p>
          <a:p>
            <a:r>
              <a:rPr lang="en-US" sz="2400">
                <a:solidFill>
                  <a:srgbClr val="FFFFFF"/>
                </a:solidFill>
              </a:rPr>
              <a:t>Recoverability</a:t>
            </a:r>
          </a:p>
          <a:p>
            <a:r>
              <a:rPr lang="en-US" sz="2400">
                <a:solidFill>
                  <a:srgbClr val="FFFFFF"/>
                </a:solidFill>
              </a:rPr>
              <a:t>Maintainability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219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Best Programming Languages for Game Development">
            <a:extLst>
              <a:ext uri="{FF2B5EF4-FFF2-40B4-BE49-F238E27FC236}">
                <a16:creationId xmlns:a16="http://schemas.microsoft.com/office/drawing/2014/main" id="{1084EB33-07CF-73EF-229B-B1242BEDE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2" b="292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40F56F-5948-4522-890D-33B3C0AE5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/>
              <a:t>3. Development Phase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46F6B-26AC-4121-8007-5EB59BC17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10700"/>
            <a:ext cx="10506456" cy="2670048"/>
          </a:xfrm>
        </p:spPr>
        <p:txBody>
          <a:bodyPr>
            <a:normAutofit lnSpcReduction="10000"/>
          </a:bodyPr>
          <a:lstStyle/>
          <a:p>
            <a:endParaRPr lang="en-US" sz="2400" dirty="0"/>
          </a:p>
          <a:p>
            <a:r>
              <a:rPr lang="en-US" sz="2400" dirty="0"/>
              <a:t>User Interface</a:t>
            </a:r>
          </a:p>
          <a:p>
            <a:r>
              <a:rPr lang="en-US" sz="2400" dirty="0"/>
              <a:t>Audio Design/Music Production</a:t>
            </a:r>
          </a:p>
          <a:p>
            <a:r>
              <a:rPr lang="en-US" sz="2400" dirty="0"/>
              <a:t>Visual/Graphical Effects</a:t>
            </a:r>
          </a:p>
          <a:p>
            <a:r>
              <a:rPr lang="en-US" sz="2400" dirty="0"/>
              <a:t>Physics Engine</a:t>
            </a:r>
          </a:p>
          <a:p>
            <a:r>
              <a:rPr lang="en-US" sz="2400" dirty="0"/>
              <a:t>Servers/Database Infrastructure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161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832</TotalTime>
  <Words>616</Words>
  <Application>Microsoft Office PowerPoint</Application>
  <PresentationFormat>Widescreen</PresentationFormat>
  <Paragraphs>110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Game Development  Life Cycle</vt:lpstr>
      <vt:lpstr>Video Game Industry Revenue</vt:lpstr>
      <vt:lpstr>Why is the Game Development Life Cycle Important?</vt:lpstr>
      <vt:lpstr>Game Development Life Cycle Phases</vt:lpstr>
      <vt:lpstr>1. Planning Phase</vt:lpstr>
      <vt:lpstr>2. Technical Requirement Analysis Phase</vt:lpstr>
      <vt:lpstr>2a. Functional Requirements</vt:lpstr>
      <vt:lpstr>2b. Non-Functional Requirements</vt:lpstr>
      <vt:lpstr>3. Development Phase</vt:lpstr>
      <vt:lpstr>4. Play Testing/Debugging Phase</vt:lpstr>
      <vt:lpstr>5. Pre-Launch</vt:lpstr>
      <vt:lpstr>6. Deployment</vt:lpstr>
      <vt:lpstr>7. Maintenance and Monitoring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Development Life Cycle</dc:title>
  <dc:creator>Pathan, Azim N</dc:creator>
  <cp:lastModifiedBy>Pathan, Azim N</cp:lastModifiedBy>
  <cp:revision>1</cp:revision>
  <dcterms:created xsi:type="dcterms:W3CDTF">2022-04-13T13:15:20Z</dcterms:created>
  <dcterms:modified xsi:type="dcterms:W3CDTF">2022-05-06T09:48:59Z</dcterms:modified>
</cp:coreProperties>
</file>